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handoutMasterIdLst>
    <p:handoutMasterId r:id="rId39"/>
  </p:handoutMasterIdLst>
  <p:sldIdLst>
    <p:sldId id="256" r:id="rId2"/>
    <p:sldId id="268" r:id="rId3"/>
    <p:sldId id="258" r:id="rId4"/>
    <p:sldId id="289" r:id="rId5"/>
    <p:sldId id="257" r:id="rId6"/>
    <p:sldId id="283" r:id="rId7"/>
    <p:sldId id="260" r:id="rId8"/>
    <p:sldId id="259" r:id="rId9"/>
    <p:sldId id="269" r:id="rId10"/>
    <p:sldId id="290" r:id="rId11"/>
    <p:sldId id="261" r:id="rId12"/>
    <p:sldId id="281" r:id="rId13"/>
    <p:sldId id="282" r:id="rId14"/>
    <p:sldId id="270" r:id="rId15"/>
    <p:sldId id="271" r:id="rId16"/>
    <p:sldId id="291" r:id="rId17"/>
    <p:sldId id="262" r:id="rId18"/>
    <p:sldId id="272" r:id="rId19"/>
    <p:sldId id="288" r:id="rId20"/>
    <p:sldId id="292" r:id="rId21"/>
    <p:sldId id="287" r:id="rId22"/>
    <p:sldId id="284" r:id="rId23"/>
    <p:sldId id="263" r:id="rId24"/>
    <p:sldId id="285" r:id="rId25"/>
    <p:sldId id="293" r:id="rId26"/>
    <p:sldId id="286" r:id="rId27"/>
    <p:sldId id="294" r:id="rId28"/>
    <p:sldId id="273" r:id="rId29"/>
    <p:sldId id="264" r:id="rId30"/>
    <p:sldId id="295" r:id="rId31"/>
    <p:sldId id="275" r:id="rId32"/>
    <p:sldId id="276" r:id="rId33"/>
    <p:sldId id="277" r:id="rId34"/>
    <p:sldId id="278" r:id="rId35"/>
    <p:sldId id="279" r:id="rId36"/>
    <p:sldId id="280" r:id="rId37"/>
  </p:sldIdLst>
  <p:sldSz cx="9144000" cy="6858000" type="screen4x3"/>
  <p:notesSz cx="9236075" cy="70104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8">
          <p15:clr>
            <a:srgbClr val="A4A3A4"/>
          </p15:clr>
        </p15:guide>
        <p15:guide id="2" pos="29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p:cViewPr varScale="1">
        <p:scale>
          <a:sx n="72" d="100"/>
          <a:sy n="72" d="100"/>
        </p:scale>
        <p:origin x="-456" y="-9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812" y="-72"/>
      </p:cViewPr>
      <p:guideLst>
        <p:guide orient="horz" pos="2208"/>
        <p:guide pos="29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handoutMaster" Target="handoutMasters/handoutMaster1.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tableStyles" Target="tableStyles.xml" /></Relationships>
</file>

<file path=ppt/_rels/viewProps.xml.rels><?xml version="1.0" encoding="UTF-8" standalone="yes"?>
<Relationships xmlns="http://schemas.openxmlformats.org/package/2006/relationships"><Relationship Id="rId1" Type="http://schemas.openxmlformats.org/officeDocument/2006/relationships/slide" Target="slides/slide13.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57AADEA-6FEB-5956-A70A-A9ED10976C70}"/>
              </a:ext>
            </a:extLst>
          </p:cNvPr>
          <p:cNvSpPr>
            <a:spLocks noGrp="1" noChangeArrowheads="1"/>
          </p:cNvSpPr>
          <p:nvPr>
            <p:ph type="hdr" sz="quarter"/>
          </p:nvPr>
        </p:nvSpPr>
        <p:spPr bwMode="auto">
          <a:xfrm>
            <a:off x="0" y="0"/>
            <a:ext cx="4002088" cy="350838"/>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defTabSz="928688">
              <a:defRPr sz="1200"/>
            </a:lvl1pPr>
          </a:lstStyle>
          <a:p>
            <a:pPr>
              <a:defRPr/>
            </a:pPr>
            <a:endParaRPr lang="en-US"/>
          </a:p>
        </p:txBody>
      </p:sp>
      <p:sp>
        <p:nvSpPr>
          <p:cNvPr id="32771" name="Rectangle 3">
            <a:extLst>
              <a:ext uri="{FF2B5EF4-FFF2-40B4-BE49-F238E27FC236}">
                <a16:creationId xmlns:a16="http://schemas.microsoft.com/office/drawing/2014/main" id="{61E25C18-C824-F4B4-4476-3B2B54DEA6A7}"/>
              </a:ext>
            </a:extLst>
          </p:cNvPr>
          <p:cNvSpPr>
            <a:spLocks noGrp="1" noChangeArrowheads="1"/>
          </p:cNvSpPr>
          <p:nvPr>
            <p:ph type="dt" sz="quarter" idx="1"/>
          </p:nvPr>
        </p:nvSpPr>
        <p:spPr bwMode="auto">
          <a:xfrm>
            <a:off x="5233988" y="0"/>
            <a:ext cx="4002087" cy="350838"/>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defTabSz="928688">
              <a:defRPr sz="1200"/>
            </a:lvl1pPr>
          </a:lstStyle>
          <a:p>
            <a:pPr>
              <a:defRPr/>
            </a:pPr>
            <a:endParaRPr lang="en-US"/>
          </a:p>
        </p:txBody>
      </p:sp>
      <p:sp>
        <p:nvSpPr>
          <p:cNvPr id="32772" name="Rectangle 4">
            <a:extLst>
              <a:ext uri="{FF2B5EF4-FFF2-40B4-BE49-F238E27FC236}">
                <a16:creationId xmlns:a16="http://schemas.microsoft.com/office/drawing/2014/main" id="{75C729FD-C618-D64E-D6E5-39DF118CC0A9}"/>
              </a:ext>
            </a:extLst>
          </p:cNvPr>
          <p:cNvSpPr>
            <a:spLocks noGrp="1" noChangeArrowheads="1"/>
          </p:cNvSpPr>
          <p:nvPr>
            <p:ph type="ftr" sz="quarter" idx="2"/>
          </p:nvPr>
        </p:nvSpPr>
        <p:spPr bwMode="auto">
          <a:xfrm>
            <a:off x="0" y="6659563"/>
            <a:ext cx="4002088" cy="350837"/>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defTabSz="928688">
              <a:defRPr sz="1200"/>
            </a:lvl1pPr>
          </a:lstStyle>
          <a:p>
            <a:pPr>
              <a:defRPr/>
            </a:pPr>
            <a:endParaRPr lang="en-US"/>
          </a:p>
        </p:txBody>
      </p:sp>
      <p:sp>
        <p:nvSpPr>
          <p:cNvPr id="32773" name="Rectangle 5">
            <a:extLst>
              <a:ext uri="{FF2B5EF4-FFF2-40B4-BE49-F238E27FC236}">
                <a16:creationId xmlns:a16="http://schemas.microsoft.com/office/drawing/2014/main" id="{7D86F153-45A8-3172-53C5-1D47945E112D}"/>
              </a:ext>
            </a:extLst>
          </p:cNvPr>
          <p:cNvSpPr>
            <a:spLocks noGrp="1" noChangeArrowheads="1"/>
          </p:cNvSpPr>
          <p:nvPr>
            <p:ph type="sldNum" sz="quarter" idx="3"/>
          </p:nvPr>
        </p:nvSpPr>
        <p:spPr bwMode="auto">
          <a:xfrm>
            <a:off x="5233988" y="6659563"/>
            <a:ext cx="4002087" cy="350837"/>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defTabSz="928688">
              <a:defRPr sz="1200"/>
            </a:lvl1pPr>
          </a:lstStyle>
          <a:p>
            <a:fld id="{8F98BB64-F093-48F3-98C9-0F17C44C9019}"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6CD63B9-14AE-B51C-9D62-5357B08090B5}"/>
              </a:ext>
            </a:extLst>
          </p:cNvPr>
          <p:cNvSpPr>
            <a:spLocks noGrp="1" noChangeArrowheads="1"/>
          </p:cNvSpPr>
          <p:nvPr>
            <p:ph type="hdr" sz="quarter"/>
          </p:nvPr>
        </p:nvSpPr>
        <p:spPr bwMode="auto">
          <a:xfrm>
            <a:off x="0" y="0"/>
            <a:ext cx="4002088" cy="350838"/>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defTabSz="928688">
              <a:defRPr sz="1200"/>
            </a:lvl1pPr>
          </a:lstStyle>
          <a:p>
            <a:pPr>
              <a:defRPr/>
            </a:pPr>
            <a:endParaRPr lang="en-US"/>
          </a:p>
        </p:txBody>
      </p:sp>
      <p:sp>
        <p:nvSpPr>
          <p:cNvPr id="31747" name="Rectangle 3">
            <a:extLst>
              <a:ext uri="{FF2B5EF4-FFF2-40B4-BE49-F238E27FC236}">
                <a16:creationId xmlns:a16="http://schemas.microsoft.com/office/drawing/2014/main" id="{2D72A6AD-9661-4E8A-4F95-1F02ED4EC739}"/>
              </a:ext>
            </a:extLst>
          </p:cNvPr>
          <p:cNvSpPr>
            <a:spLocks noGrp="1" noChangeArrowheads="1"/>
          </p:cNvSpPr>
          <p:nvPr>
            <p:ph type="dt" idx="1"/>
          </p:nvPr>
        </p:nvSpPr>
        <p:spPr bwMode="auto">
          <a:xfrm>
            <a:off x="5233988" y="0"/>
            <a:ext cx="4002087" cy="350838"/>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defTabSz="928688">
              <a:defRPr sz="1200"/>
            </a:lvl1pPr>
          </a:lstStyle>
          <a:p>
            <a:pPr>
              <a:defRPr/>
            </a:pPr>
            <a:endParaRPr lang="en-US"/>
          </a:p>
        </p:txBody>
      </p:sp>
      <p:sp>
        <p:nvSpPr>
          <p:cNvPr id="31749" name="Rectangle 5">
            <a:extLst>
              <a:ext uri="{FF2B5EF4-FFF2-40B4-BE49-F238E27FC236}">
                <a16:creationId xmlns:a16="http://schemas.microsoft.com/office/drawing/2014/main" id="{38F6DBB3-B085-E34E-3957-0DD42B7438C4}"/>
              </a:ext>
            </a:extLst>
          </p:cNvPr>
          <p:cNvSpPr>
            <a:spLocks noGrp="1" noChangeArrowheads="1"/>
          </p:cNvSpPr>
          <p:nvPr>
            <p:ph type="body" sz="quarter" idx="3"/>
          </p:nvPr>
        </p:nvSpPr>
        <p:spPr bwMode="auto">
          <a:xfrm>
            <a:off x="1231900" y="3330575"/>
            <a:ext cx="6772275" cy="31543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p>
            <a:pPr lvl="0"/>
            <a:endParaRPr lang="en-US" noProof="0"/>
          </a:p>
          <a:p>
            <a:pPr lvl="1"/>
            <a:r>
              <a:rPr lang="en-US" noProof="0"/>
              <a:t>Second level</a:t>
            </a:r>
          </a:p>
          <a:p>
            <a:pPr lvl="2"/>
            <a:r>
              <a:rPr lang="en-US" noProof="0"/>
              <a:t>Third level</a:t>
            </a:r>
          </a:p>
          <a:p>
            <a:pPr lvl="3"/>
            <a:r>
              <a:rPr lang="en-US" noProof="0"/>
              <a:t>Fourth level</a:t>
            </a:r>
          </a:p>
          <a:p>
            <a:pPr lvl="4"/>
            <a:r>
              <a:rPr lang="en-US" noProof="0"/>
              <a:t>Fifth leve</a:t>
            </a:r>
          </a:p>
        </p:txBody>
      </p:sp>
      <p:sp>
        <p:nvSpPr>
          <p:cNvPr id="31750" name="Rectangle 6">
            <a:extLst>
              <a:ext uri="{FF2B5EF4-FFF2-40B4-BE49-F238E27FC236}">
                <a16:creationId xmlns:a16="http://schemas.microsoft.com/office/drawing/2014/main" id="{07172075-83DE-3170-2A52-658FAADBA551}"/>
              </a:ext>
            </a:extLst>
          </p:cNvPr>
          <p:cNvSpPr>
            <a:spLocks noGrp="1" noChangeArrowheads="1"/>
          </p:cNvSpPr>
          <p:nvPr>
            <p:ph type="ftr" sz="quarter" idx="4"/>
          </p:nvPr>
        </p:nvSpPr>
        <p:spPr bwMode="auto">
          <a:xfrm>
            <a:off x="0" y="6659563"/>
            <a:ext cx="4002088" cy="350837"/>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defTabSz="928688">
              <a:defRPr sz="1200"/>
            </a:lvl1pPr>
          </a:lstStyle>
          <a:p>
            <a:pPr>
              <a:defRPr/>
            </a:pPr>
            <a:endParaRPr lang="en-US"/>
          </a:p>
        </p:txBody>
      </p:sp>
      <p:sp>
        <p:nvSpPr>
          <p:cNvPr id="31751" name="Rectangle 7">
            <a:extLst>
              <a:ext uri="{FF2B5EF4-FFF2-40B4-BE49-F238E27FC236}">
                <a16:creationId xmlns:a16="http://schemas.microsoft.com/office/drawing/2014/main" id="{CA04F2A1-FB03-E8DC-66A3-D39111C83A67}"/>
              </a:ext>
            </a:extLst>
          </p:cNvPr>
          <p:cNvSpPr>
            <a:spLocks noGrp="1" noChangeArrowheads="1"/>
          </p:cNvSpPr>
          <p:nvPr>
            <p:ph type="sldNum" sz="quarter" idx="5"/>
          </p:nvPr>
        </p:nvSpPr>
        <p:spPr bwMode="auto">
          <a:xfrm>
            <a:off x="5233988" y="6659563"/>
            <a:ext cx="4002087" cy="350837"/>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defTabSz="928688">
              <a:defRPr sz="1200"/>
            </a:lvl1pPr>
          </a:lstStyle>
          <a:p>
            <a:fld id="{85DB7DE8-7E89-4040-AE6C-CD23E0826F2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F1499D5C-9AD4-3E22-02AE-326088C917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imes New Roman" panose="02020603050405020304" pitchFamily="18" charset="0"/>
              </a:defRPr>
            </a:lvl1pPr>
            <a:lvl2pPr marL="742950" indent="-285750" defTabSz="928688" eaLnBrk="0" hangingPunct="0">
              <a:defRPr sz="2400">
                <a:solidFill>
                  <a:schemeClr val="tx1"/>
                </a:solidFill>
                <a:latin typeface="Times New Roman" panose="02020603050405020304" pitchFamily="18" charset="0"/>
              </a:defRPr>
            </a:lvl2pPr>
            <a:lvl3pPr marL="1143000" indent="-228600" defTabSz="928688" eaLnBrk="0" hangingPunct="0">
              <a:defRPr sz="2400">
                <a:solidFill>
                  <a:schemeClr val="tx1"/>
                </a:solidFill>
                <a:latin typeface="Times New Roman" panose="02020603050405020304" pitchFamily="18" charset="0"/>
              </a:defRPr>
            </a:lvl3pPr>
            <a:lvl4pPr marL="1600200" indent="-228600" defTabSz="928688" eaLnBrk="0" hangingPunct="0">
              <a:defRPr sz="2400">
                <a:solidFill>
                  <a:schemeClr val="tx1"/>
                </a:solidFill>
                <a:latin typeface="Times New Roman" panose="02020603050405020304" pitchFamily="18" charset="0"/>
              </a:defRPr>
            </a:lvl4pPr>
            <a:lvl5pPr marL="2057400" indent="-228600" defTabSz="928688" eaLnBrk="0" hangingPunct="0">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9F2E617-787F-43A3-98BF-596EA5E4B3E6}" type="slidenum">
              <a:rPr lang="en-US" altLang="en-US" sz="1200"/>
              <a:pPr eaLnBrk="1" hangingPunct="1"/>
              <a:t>2</a:t>
            </a:fld>
            <a:endParaRPr lang="en-US" altLang="en-US" sz="1200"/>
          </a:p>
        </p:txBody>
      </p:sp>
      <p:sp>
        <p:nvSpPr>
          <p:cNvPr id="40963" name="Rectangle 2">
            <a:extLst>
              <a:ext uri="{FF2B5EF4-FFF2-40B4-BE49-F238E27FC236}">
                <a16:creationId xmlns:a16="http://schemas.microsoft.com/office/drawing/2014/main" id="{6AA338CF-8B83-0829-A91E-E0EF975A27C6}"/>
              </a:ext>
            </a:extLst>
          </p:cNvPr>
          <p:cNvSpPr>
            <a:spLocks noGrp="1" noRot="1" noChangeAspect="1" noChangeArrowheads="1" noTextEdit="1"/>
          </p:cNvSpPr>
          <p:nvPr>
            <p:ph type="sldImg"/>
          </p:nvPr>
        </p:nvSpPr>
        <p:spPr bwMode="auto">
          <a:xfrm>
            <a:off x="2882900" y="533400"/>
            <a:ext cx="3454400" cy="25908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a:extLst>
              <a:ext uri="{FF2B5EF4-FFF2-40B4-BE49-F238E27FC236}">
                <a16:creationId xmlns:a16="http://schemas.microsoft.com/office/drawing/2014/main" id="{D013298A-29A5-5A4A-EDCB-323F06ED09C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9D06260A-8567-A80D-81A8-16ABD63A1A7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imes New Roman" panose="02020603050405020304" pitchFamily="18" charset="0"/>
              </a:defRPr>
            </a:lvl1pPr>
            <a:lvl2pPr marL="742950" indent="-285750" defTabSz="928688" eaLnBrk="0" hangingPunct="0">
              <a:defRPr sz="2400">
                <a:solidFill>
                  <a:schemeClr val="tx1"/>
                </a:solidFill>
                <a:latin typeface="Times New Roman" panose="02020603050405020304" pitchFamily="18" charset="0"/>
              </a:defRPr>
            </a:lvl2pPr>
            <a:lvl3pPr marL="1143000" indent="-228600" defTabSz="928688" eaLnBrk="0" hangingPunct="0">
              <a:defRPr sz="2400">
                <a:solidFill>
                  <a:schemeClr val="tx1"/>
                </a:solidFill>
                <a:latin typeface="Times New Roman" panose="02020603050405020304" pitchFamily="18" charset="0"/>
              </a:defRPr>
            </a:lvl3pPr>
            <a:lvl4pPr marL="1600200" indent="-228600" defTabSz="928688" eaLnBrk="0" hangingPunct="0">
              <a:defRPr sz="2400">
                <a:solidFill>
                  <a:schemeClr val="tx1"/>
                </a:solidFill>
                <a:latin typeface="Times New Roman" panose="02020603050405020304" pitchFamily="18" charset="0"/>
              </a:defRPr>
            </a:lvl4pPr>
            <a:lvl5pPr marL="2057400" indent="-228600" defTabSz="928688" eaLnBrk="0" hangingPunct="0">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6A833D4-F757-43C5-9915-D785612CB5C9}" type="slidenum">
              <a:rPr lang="en-US" altLang="en-US" sz="1200"/>
              <a:pPr eaLnBrk="1" hangingPunct="1"/>
              <a:t>5</a:t>
            </a:fld>
            <a:endParaRPr lang="en-US" altLang="en-US" sz="1200"/>
          </a:p>
        </p:txBody>
      </p:sp>
      <p:sp>
        <p:nvSpPr>
          <p:cNvPr id="41987" name="Rectangle 2">
            <a:extLst>
              <a:ext uri="{FF2B5EF4-FFF2-40B4-BE49-F238E27FC236}">
                <a16:creationId xmlns:a16="http://schemas.microsoft.com/office/drawing/2014/main" id="{71BE66D3-1389-F15B-6C98-4DF8CE3619A8}"/>
              </a:ext>
            </a:extLst>
          </p:cNvPr>
          <p:cNvSpPr>
            <a:spLocks noGrp="1" noRot="1" noChangeAspect="1" noChangeArrowheads="1" noTextEdit="1"/>
          </p:cNvSpPr>
          <p:nvPr>
            <p:ph type="sldImg"/>
          </p:nvPr>
        </p:nvSpPr>
        <p:spPr bwMode="auto">
          <a:xfrm>
            <a:off x="2865438" y="525463"/>
            <a:ext cx="3505200" cy="26289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50D6FB95-6278-A1B0-6DBB-34746EF740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2DCA3C90-BFFE-5B5C-86F6-B10B602358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imes New Roman" panose="02020603050405020304" pitchFamily="18" charset="0"/>
              </a:defRPr>
            </a:lvl1pPr>
            <a:lvl2pPr marL="742950" indent="-285750" defTabSz="928688" eaLnBrk="0" hangingPunct="0">
              <a:defRPr sz="2400">
                <a:solidFill>
                  <a:schemeClr val="tx1"/>
                </a:solidFill>
                <a:latin typeface="Times New Roman" panose="02020603050405020304" pitchFamily="18" charset="0"/>
              </a:defRPr>
            </a:lvl2pPr>
            <a:lvl3pPr marL="1143000" indent="-228600" defTabSz="928688" eaLnBrk="0" hangingPunct="0">
              <a:defRPr sz="2400">
                <a:solidFill>
                  <a:schemeClr val="tx1"/>
                </a:solidFill>
                <a:latin typeface="Times New Roman" panose="02020603050405020304" pitchFamily="18" charset="0"/>
              </a:defRPr>
            </a:lvl3pPr>
            <a:lvl4pPr marL="1600200" indent="-228600" defTabSz="928688" eaLnBrk="0" hangingPunct="0">
              <a:defRPr sz="2400">
                <a:solidFill>
                  <a:schemeClr val="tx1"/>
                </a:solidFill>
                <a:latin typeface="Times New Roman" panose="02020603050405020304" pitchFamily="18" charset="0"/>
              </a:defRPr>
            </a:lvl4pPr>
            <a:lvl5pPr marL="2057400" indent="-228600" defTabSz="928688" eaLnBrk="0" hangingPunct="0">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BF42366-50C4-4340-8BA2-7A06B1C8A0A0}" type="slidenum">
              <a:rPr lang="en-US" altLang="en-US" sz="1200"/>
              <a:pPr eaLnBrk="1" hangingPunct="1"/>
              <a:t>7</a:t>
            </a:fld>
            <a:endParaRPr lang="en-US" altLang="en-US" sz="1200"/>
          </a:p>
        </p:txBody>
      </p:sp>
      <p:sp>
        <p:nvSpPr>
          <p:cNvPr id="43011" name="Rectangle 2">
            <a:extLst>
              <a:ext uri="{FF2B5EF4-FFF2-40B4-BE49-F238E27FC236}">
                <a16:creationId xmlns:a16="http://schemas.microsoft.com/office/drawing/2014/main" id="{D9E415DD-D9DD-582A-8D00-333E9E912F8E}"/>
              </a:ext>
            </a:extLst>
          </p:cNvPr>
          <p:cNvSpPr>
            <a:spLocks noGrp="1" noRot="1" noChangeAspect="1" noChangeArrowheads="1" noTextEdit="1"/>
          </p:cNvSpPr>
          <p:nvPr>
            <p:ph type="sldImg"/>
          </p:nvPr>
        </p:nvSpPr>
        <p:spPr bwMode="auto">
          <a:xfrm>
            <a:off x="2865438" y="525463"/>
            <a:ext cx="3505200" cy="26289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2" name="Rectangle 3">
            <a:extLst>
              <a:ext uri="{FF2B5EF4-FFF2-40B4-BE49-F238E27FC236}">
                <a16:creationId xmlns:a16="http://schemas.microsoft.com/office/drawing/2014/main" id="{462B9482-E7EA-8292-461A-E3FFFFCB081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F25BEC05-1896-007D-2A12-A56A29FC23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imes New Roman" panose="02020603050405020304" pitchFamily="18" charset="0"/>
              </a:defRPr>
            </a:lvl1pPr>
            <a:lvl2pPr marL="742950" indent="-285750" defTabSz="928688" eaLnBrk="0" hangingPunct="0">
              <a:defRPr sz="2400">
                <a:solidFill>
                  <a:schemeClr val="tx1"/>
                </a:solidFill>
                <a:latin typeface="Times New Roman" panose="02020603050405020304" pitchFamily="18" charset="0"/>
              </a:defRPr>
            </a:lvl2pPr>
            <a:lvl3pPr marL="1143000" indent="-228600" defTabSz="928688" eaLnBrk="0" hangingPunct="0">
              <a:defRPr sz="2400">
                <a:solidFill>
                  <a:schemeClr val="tx1"/>
                </a:solidFill>
                <a:latin typeface="Times New Roman" panose="02020603050405020304" pitchFamily="18" charset="0"/>
              </a:defRPr>
            </a:lvl3pPr>
            <a:lvl4pPr marL="1600200" indent="-228600" defTabSz="928688" eaLnBrk="0" hangingPunct="0">
              <a:defRPr sz="2400">
                <a:solidFill>
                  <a:schemeClr val="tx1"/>
                </a:solidFill>
                <a:latin typeface="Times New Roman" panose="02020603050405020304" pitchFamily="18" charset="0"/>
              </a:defRPr>
            </a:lvl4pPr>
            <a:lvl5pPr marL="2057400" indent="-228600" defTabSz="928688" eaLnBrk="0" hangingPunct="0">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374844E-554E-41DA-ABC0-95097BBD3206}" type="slidenum">
              <a:rPr lang="en-US" altLang="en-US" sz="1200"/>
              <a:pPr eaLnBrk="1" hangingPunct="1"/>
              <a:t>8</a:t>
            </a:fld>
            <a:endParaRPr lang="en-US" altLang="en-US" sz="1200"/>
          </a:p>
        </p:txBody>
      </p:sp>
      <p:sp>
        <p:nvSpPr>
          <p:cNvPr id="44035" name="Rectangle 2">
            <a:extLst>
              <a:ext uri="{FF2B5EF4-FFF2-40B4-BE49-F238E27FC236}">
                <a16:creationId xmlns:a16="http://schemas.microsoft.com/office/drawing/2014/main" id="{F76A0FD0-1574-4CEB-D664-1F4D876DA2B9}"/>
              </a:ext>
            </a:extLst>
          </p:cNvPr>
          <p:cNvSpPr>
            <a:spLocks noGrp="1" noRot="1" noChangeAspect="1" noChangeArrowheads="1" noTextEdit="1"/>
          </p:cNvSpPr>
          <p:nvPr>
            <p:ph type="sldImg"/>
          </p:nvPr>
        </p:nvSpPr>
        <p:spPr bwMode="auto">
          <a:xfrm>
            <a:off x="2865438" y="525463"/>
            <a:ext cx="3505200" cy="26289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a:extLst>
              <a:ext uri="{FF2B5EF4-FFF2-40B4-BE49-F238E27FC236}">
                <a16:creationId xmlns:a16="http://schemas.microsoft.com/office/drawing/2014/main" id="{921FDE14-1DA6-D964-95AD-8B701DBDD4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0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50B20589-B3F5-D8DC-EEAF-44DFE048280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imes New Roman" panose="02020603050405020304" pitchFamily="18" charset="0"/>
              </a:defRPr>
            </a:lvl1pPr>
            <a:lvl2pPr marL="742950" indent="-285750" defTabSz="928688" eaLnBrk="0" hangingPunct="0">
              <a:defRPr sz="2400">
                <a:solidFill>
                  <a:schemeClr val="tx1"/>
                </a:solidFill>
                <a:latin typeface="Times New Roman" panose="02020603050405020304" pitchFamily="18" charset="0"/>
              </a:defRPr>
            </a:lvl2pPr>
            <a:lvl3pPr marL="1143000" indent="-228600" defTabSz="928688" eaLnBrk="0" hangingPunct="0">
              <a:defRPr sz="2400">
                <a:solidFill>
                  <a:schemeClr val="tx1"/>
                </a:solidFill>
                <a:latin typeface="Times New Roman" panose="02020603050405020304" pitchFamily="18" charset="0"/>
              </a:defRPr>
            </a:lvl3pPr>
            <a:lvl4pPr marL="1600200" indent="-228600" defTabSz="928688" eaLnBrk="0" hangingPunct="0">
              <a:defRPr sz="2400">
                <a:solidFill>
                  <a:schemeClr val="tx1"/>
                </a:solidFill>
                <a:latin typeface="Times New Roman" panose="02020603050405020304" pitchFamily="18" charset="0"/>
              </a:defRPr>
            </a:lvl4pPr>
            <a:lvl5pPr marL="2057400" indent="-228600" defTabSz="928688" eaLnBrk="0" hangingPunct="0">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4A8AB17-4152-4A73-A5D0-BC1DF71BEEE4}" type="slidenum">
              <a:rPr lang="en-US" altLang="en-US" sz="1200"/>
              <a:pPr eaLnBrk="1" hangingPunct="1"/>
              <a:t>9</a:t>
            </a:fld>
            <a:endParaRPr lang="en-US" altLang="en-US" sz="1200"/>
          </a:p>
        </p:txBody>
      </p:sp>
      <p:sp>
        <p:nvSpPr>
          <p:cNvPr id="45059" name="Rectangle 2">
            <a:extLst>
              <a:ext uri="{FF2B5EF4-FFF2-40B4-BE49-F238E27FC236}">
                <a16:creationId xmlns:a16="http://schemas.microsoft.com/office/drawing/2014/main" id="{8E358F61-50DA-8ED7-6342-28A258220343}"/>
              </a:ext>
            </a:extLst>
          </p:cNvPr>
          <p:cNvSpPr>
            <a:spLocks noGrp="1" noRot="1" noChangeAspect="1" noChangeArrowheads="1" noTextEdit="1"/>
          </p:cNvSpPr>
          <p:nvPr>
            <p:ph type="sldImg"/>
          </p:nvPr>
        </p:nvSpPr>
        <p:spPr bwMode="auto">
          <a:xfrm>
            <a:off x="2882900" y="533400"/>
            <a:ext cx="3454400" cy="25908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0" name="Rectangle 3">
            <a:extLst>
              <a:ext uri="{FF2B5EF4-FFF2-40B4-BE49-F238E27FC236}">
                <a16:creationId xmlns:a16="http://schemas.microsoft.com/office/drawing/2014/main" id="{CAB9ABF5-864E-F308-72A6-DF192A683A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D79A4DB8-5DF6-A682-DBC4-FCBAED25182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imes New Roman" panose="02020603050405020304" pitchFamily="18" charset="0"/>
              </a:defRPr>
            </a:lvl1pPr>
            <a:lvl2pPr marL="742950" indent="-285750" defTabSz="928688" eaLnBrk="0" hangingPunct="0">
              <a:defRPr sz="2400">
                <a:solidFill>
                  <a:schemeClr val="tx1"/>
                </a:solidFill>
                <a:latin typeface="Times New Roman" panose="02020603050405020304" pitchFamily="18" charset="0"/>
              </a:defRPr>
            </a:lvl2pPr>
            <a:lvl3pPr marL="1143000" indent="-228600" defTabSz="928688" eaLnBrk="0" hangingPunct="0">
              <a:defRPr sz="2400">
                <a:solidFill>
                  <a:schemeClr val="tx1"/>
                </a:solidFill>
                <a:latin typeface="Times New Roman" panose="02020603050405020304" pitchFamily="18" charset="0"/>
              </a:defRPr>
            </a:lvl3pPr>
            <a:lvl4pPr marL="1600200" indent="-228600" defTabSz="928688" eaLnBrk="0" hangingPunct="0">
              <a:defRPr sz="2400">
                <a:solidFill>
                  <a:schemeClr val="tx1"/>
                </a:solidFill>
                <a:latin typeface="Times New Roman" panose="02020603050405020304" pitchFamily="18" charset="0"/>
              </a:defRPr>
            </a:lvl4pPr>
            <a:lvl5pPr marL="2057400" indent="-228600" defTabSz="928688" eaLnBrk="0" hangingPunct="0">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6FAF2C5-FD7C-4BF4-960A-7F6825D861C7}" type="slidenum">
              <a:rPr lang="en-US" altLang="en-US" sz="1200"/>
              <a:pPr eaLnBrk="1" hangingPunct="1"/>
              <a:t>11</a:t>
            </a:fld>
            <a:endParaRPr lang="en-US" altLang="en-US" sz="1200"/>
          </a:p>
        </p:txBody>
      </p:sp>
      <p:sp>
        <p:nvSpPr>
          <p:cNvPr id="46083" name="Rectangle 2">
            <a:extLst>
              <a:ext uri="{FF2B5EF4-FFF2-40B4-BE49-F238E27FC236}">
                <a16:creationId xmlns:a16="http://schemas.microsoft.com/office/drawing/2014/main" id="{1D476C99-68E7-4BA9-EAFE-2D94FF18D25C}"/>
              </a:ext>
            </a:extLst>
          </p:cNvPr>
          <p:cNvSpPr>
            <a:spLocks noGrp="1" noRot="1" noChangeAspect="1" noChangeArrowheads="1" noTextEdit="1"/>
          </p:cNvSpPr>
          <p:nvPr>
            <p:ph type="sldImg"/>
          </p:nvPr>
        </p:nvSpPr>
        <p:spPr bwMode="auto">
          <a:xfrm>
            <a:off x="2865438" y="525463"/>
            <a:ext cx="3505200" cy="26289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a:extLst>
              <a:ext uri="{FF2B5EF4-FFF2-40B4-BE49-F238E27FC236}">
                <a16:creationId xmlns:a16="http://schemas.microsoft.com/office/drawing/2014/main" id="{41672C2E-61F9-5AD9-6181-A6DC6B4583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3DAB4CE5-E07A-BFF0-4D6B-D95934D4333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imes New Roman" panose="02020603050405020304" pitchFamily="18" charset="0"/>
              </a:defRPr>
            </a:lvl1pPr>
            <a:lvl2pPr marL="742950" indent="-285750" defTabSz="928688" eaLnBrk="0" hangingPunct="0">
              <a:defRPr sz="2400">
                <a:solidFill>
                  <a:schemeClr val="tx1"/>
                </a:solidFill>
                <a:latin typeface="Times New Roman" panose="02020603050405020304" pitchFamily="18" charset="0"/>
              </a:defRPr>
            </a:lvl2pPr>
            <a:lvl3pPr marL="1143000" indent="-228600" defTabSz="928688" eaLnBrk="0" hangingPunct="0">
              <a:defRPr sz="2400">
                <a:solidFill>
                  <a:schemeClr val="tx1"/>
                </a:solidFill>
                <a:latin typeface="Times New Roman" panose="02020603050405020304" pitchFamily="18" charset="0"/>
              </a:defRPr>
            </a:lvl3pPr>
            <a:lvl4pPr marL="1600200" indent="-228600" defTabSz="928688" eaLnBrk="0" hangingPunct="0">
              <a:defRPr sz="2400">
                <a:solidFill>
                  <a:schemeClr val="tx1"/>
                </a:solidFill>
                <a:latin typeface="Times New Roman" panose="02020603050405020304" pitchFamily="18" charset="0"/>
              </a:defRPr>
            </a:lvl4pPr>
            <a:lvl5pPr marL="2057400" indent="-228600" defTabSz="928688" eaLnBrk="0" hangingPunct="0">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E4DA3FD-2A3C-4720-95C2-C628DE029F62}" type="slidenum">
              <a:rPr lang="en-US" altLang="en-US" sz="1200"/>
              <a:pPr eaLnBrk="1" hangingPunct="1"/>
              <a:t>17</a:t>
            </a:fld>
            <a:endParaRPr lang="en-US" altLang="en-US" sz="1200"/>
          </a:p>
        </p:txBody>
      </p:sp>
      <p:sp>
        <p:nvSpPr>
          <p:cNvPr id="47107" name="Rectangle 2">
            <a:extLst>
              <a:ext uri="{FF2B5EF4-FFF2-40B4-BE49-F238E27FC236}">
                <a16:creationId xmlns:a16="http://schemas.microsoft.com/office/drawing/2014/main" id="{6DA13701-3EA1-AF72-67CE-4C281CA8CF7D}"/>
              </a:ext>
            </a:extLst>
          </p:cNvPr>
          <p:cNvSpPr>
            <a:spLocks noGrp="1" noRot="1" noChangeAspect="1" noChangeArrowheads="1" noTextEdit="1"/>
          </p:cNvSpPr>
          <p:nvPr>
            <p:ph type="sldImg"/>
          </p:nvPr>
        </p:nvSpPr>
        <p:spPr bwMode="auto">
          <a:xfrm>
            <a:off x="2865438" y="525463"/>
            <a:ext cx="3505200" cy="26289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8" name="Rectangle 3">
            <a:extLst>
              <a:ext uri="{FF2B5EF4-FFF2-40B4-BE49-F238E27FC236}">
                <a16:creationId xmlns:a16="http://schemas.microsoft.com/office/drawing/2014/main" id="{77ED08BE-9ED6-31F4-F788-36A816BD8AC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C4A19ABA-7EE5-F4A1-910F-8AFFE8B649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imes New Roman" panose="02020603050405020304" pitchFamily="18" charset="0"/>
              </a:defRPr>
            </a:lvl1pPr>
            <a:lvl2pPr marL="742950" indent="-285750" defTabSz="928688" eaLnBrk="0" hangingPunct="0">
              <a:defRPr sz="2400">
                <a:solidFill>
                  <a:schemeClr val="tx1"/>
                </a:solidFill>
                <a:latin typeface="Times New Roman" panose="02020603050405020304" pitchFamily="18" charset="0"/>
              </a:defRPr>
            </a:lvl2pPr>
            <a:lvl3pPr marL="1143000" indent="-228600" defTabSz="928688" eaLnBrk="0" hangingPunct="0">
              <a:defRPr sz="2400">
                <a:solidFill>
                  <a:schemeClr val="tx1"/>
                </a:solidFill>
                <a:latin typeface="Times New Roman" panose="02020603050405020304" pitchFamily="18" charset="0"/>
              </a:defRPr>
            </a:lvl3pPr>
            <a:lvl4pPr marL="1600200" indent="-228600" defTabSz="928688" eaLnBrk="0" hangingPunct="0">
              <a:defRPr sz="2400">
                <a:solidFill>
                  <a:schemeClr val="tx1"/>
                </a:solidFill>
                <a:latin typeface="Times New Roman" panose="02020603050405020304" pitchFamily="18" charset="0"/>
              </a:defRPr>
            </a:lvl4pPr>
            <a:lvl5pPr marL="2057400" indent="-228600" defTabSz="928688" eaLnBrk="0" hangingPunct="0">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8DE9A10-FBB5-4965-9102-50FA765FC1AC}" type="slidenum">
              <a:rPr lang="en-US" altLang="en-US" sz="1200"/>
              <a:pPr eaLnBrk="1" hangingPunct="1"/>
              <a:t>23</a:t>
            </a:fld>
            <a:endParaRPr lang="en-US" altLang="en-US" sz="1200"/>
          </a:p>
        </p:txBody>
      </p:sp>
      <p:sp>
        <p:nvSpPr>
          <p:cNvPr id="48131" name="Rectangle 2">
            <a:extLst>
              <a:ext uri="{FF2B5EF4-FFF2-40B4-BE49-F238E27FC236}">
                <a16:creationId xmlns:a16="http://schemas.microsoft.com/office/drawing/2014/main" id="{CA73DC90-3122-FFF6-B235-C3BC3310F1F4}"/>
              </a:ext>
            </a:extLst>
          </p:cNvPr>
          <p:cNvSpPr>
            <a:spLocks noGrp="1" noRot="1" noChangeAspect="1" noChangeArrowheads="1" noTextEdit="1"/>
          </p:cNvSpPr>
          <p:nvPr>
            <p:ph type="sldImg"/>
          </p:nvPr>
        </p:nvSpPr>
        <p:spPr bwMode="auto">
          <a:xfrm>
            <a:off x="2865438" y="525463"/>
            <a:ext cx="3505200" cy="26289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a:extLst>
              <a:ext uri="{FF2B5EF4-FFF2-40B4-BE49-F238E27FC236}">
                <a16:creationId xmlns:a16="http://schemas.microsoft.com/office/drawing/2014/main" id="{5A03E15B-DE1E-9E5C-8AEB-AE22C5809E5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7EA9F075-7ED5-7A01-145E-808736E35438}"/>
              </a:ext>
            </a:extLst>
          </p:cNvPr>
          <p:cNvGrpSpPr>
            <a:grpSpLocks/>
          </p:cNvGrpSpPr>
          <p:nvPr/>
        </p:nvGrpSpPr>
        <p:grpSpPr bwMode="auto">
          <a:xfrm>
            <a:off x="0" y="-19050"/>
            <a:ext cx="9144000" cy="6877050"/>
            <a:chOff x="0" y="-12"/>
            <a:chExt cx="5760" cy="4332"/>
          </a:xfrm>
        </p:grpSpPr>
        <p:sp>
          <p:nvSpPr>
            <p:cNvPr id="3" name="Rectangle 3">
              <a:extLst>
                <a:ext uri="{FF2B5EF4-FFF2-40B4-BE49-F238E27FC236}">
                  <a16:creationId xmlns:a16="http://schemas.microsoft.com/office/drawing/2014/main" id="{40AD9DFD-0C27-42CE-E899-3122FFD145EE}"/>
                </a:ext>
              </a:extLst>
            </p:cNvPr>
            <p:cNvSpPr>
              <a:spLocks noChangeArrowheads="1"/>
            </p:cNvSpPr>
            <p:nvPr userDrawn="1"/>
          </p:nvSpPr>
          <p:spPr bwMode="hidden">
            <a:xfrm>
              <a:off x="1104" y="1008"/>
              <a:ext cx="4656" cy="3312"/>
            </a:xfrm>
            <a:prstGeom prst="rect">
              <a:avLst/>
            </a:prstGeom>
            <a:gradFill rotWithShape="0">
              <a:gsLst>
                <a:gs pos="0">
                  <a:schemeClr val="bg2"/>
                </a:gs>
                <a:gs pos="50000">
                  <a:schemeClr val="bg1"/>
                </a:gs>
                <a:gs pos="100000">
                  <a:schemeClr val="bg2"/>
                </a:gs>
              </a:gsLst>
              <a:lin ang="2700000" scaled="1"/>
            </a:gradFill>
            <a:ln w="9525">
              <a:noFill/>
              <a:miter lim="800000"/>
              <a:headEnd/>
              <a:tailEnd/>
            </a:ln>
            <a:effectLst/>
          </p:spPr>
          <p:txBody>
            <a:bodyPr wrap="none" anchor="ctr"/>
            <a:lstStyle/>
            <a:p>
              <a:pPr>
                <a:defRPr/>
              </a:pPr>
              <a:endParaRPr lang="en-US"/>
            </a:p>
          </p:txBody>
        </p:sp>
        <p:grpSp>
          <p:nvGrpSpPr>
            <p:cNvPr id="4" name="Group 4">
              <a:extLst>
                <a:ext uri="{FF2B5EF4-FFF2-40B4-BE49-F238E27FC236}">
                  <a16:creationId xmlns:a16="http://schemas.microsoft.com/office/drawing/2014/main" id="{F889482A-A3E7-7988-3B4D-7090DFBA052E}"/>
                </a:ext>
              </a:extLst>
            </p:cNvPr>
            <p:cNvGrpSpPr>
              <a:grpSpLocks/>
            </p:cNvGrpSpPr>
            <p:nvPr userDrawn="1"/>
          </p:nvGrpSpPr>
          <p:grpSpPr bwMode="auto">
            <a:xfrm>
              <a:off x="-1261" y="-157"/>
              <a:ext cx="7021" cy="1190"/>
              <a:chOff x="-1261" y="-154"/>
              <a:chExt cx="7021" cy="1190"/>
            </a:xfrm>
          </p:grpSpPr>
          <p:sp>
            <p:nvSpPr>
              <p:cNvPr id="6" name="Freeform 5">
                <a:extLst>
                  <a:ext uri="{FF2B5EF4-FFF2-40B4-BE49-F238E27FC236}">
                    <a16:creationId xmlns:a16="http://schemas.microsoft.com/office/drawing/2014/main" id="{D1DECC85-13BA-CA9A-5090-864CF344E91C}"/>
                  </a:ext>
                </a:extLst>
              </p:cNvPr>
              <p:cNvSpPr>
                <a:spLocks/>
              </p:cNvSpPr>
              <p:nvPr userDrawn="1"/>
            </p:nvSpPr>
            <p:spPr bwMode="ltGray">
              <a:xfrm>
                <a:off x="0" y="4"/>
                <a:ext cx="5760" cy="1032"/>
              </a:xfrm>
              <a:custGeom>
                <a:avLst/>
                <a:gdLst/>
                <a:ahLst/>
                <a:cxnLst>
                  <a:cxn ang="0">
                    <a:pos x="4848" y="432"/>
                  </a:cxn>
                  <a:cxn ang="0">
                    <a:pos x="0" y="432"/>
                  </a:cxn>
                  <a:cxn ang="0">
                    <a:pos x="0" y="0"/>
                  </a:cxn>
                  <a:cxn ang="0">
                    <a:pos x="4848" y="0"/>
                  </a:cxn>
                  <a:cxn ang="0">
                    <a:pos x="4848" y="432"/>
                  </a:cxn>
                </a:cxnLst>
                <a:rect l="0" t="0" r="r" b="b"/>
                <a:pathLst>
                  <a:path w="4848" h="432">
                    <a:moveTo>
                      <a:pt x="4848" y="432"/>
                    </a:moveTo>
                    <a:lnTo>
                      <a:pt x="0" y="432"/>
                    </a:lnTo>
                    <a:lnTo>
                      <a:pt x="0" y="0"/>
                    </a:lnTo>
                    <a:lnTo>
                      <a:pt x="4848" y="0"/>
                    </a:lnTo>
                    <a:lnTo>
                      <a:pt x="4848" y="432"/>
                    </a:lnTo>
                    <a:close/>
                  </a:path>
                </a:pathLst>
              </a:custGeom>
              <a:solidFill>
                <a:schemeClr val="hlink"/>
              </a:solidFill>
              <a:ln w="9525">
                <a:noFill/>
                <a:round/>
                <a:headEnd/>
                <a:tailEnd/>
              </a:ln>
              <a:effectLst/>
            </p:spPr>
            <p:txBody>
              <a:bodyPr wrap="none" anchor="ctr"/>
              <a:lstStyle/>
              <a:p>
                <a:pPr>
                  <a:defRPr/>
                </a:pPr>
                <a:endParaRPr lang="en-US"/>
              </a:p>
            </p:txBody>
          </p:sp>
          <p:grpSp>
            <p:nvGrpSpPr>
              <p:cNvPr id="7" name="Group 6">
                <a:extLst>
                  <a:ext uri="{FF2B5EF4-FFF2-40B4-BE49-F238E27FC236}">
                    <a16:creationId xmlns:a16="http://schemas.microsoft.com/office/drawing/2014/main" id="{6C31C20A-6FFE-8666-1BB9-30CD3D9975AB}"/>
                  </a:ext>
                </a:extLst>
              </p:cNvPr>
              <p:cNvGrpSpPr>
                <a:grpSpLocks/>
              </p:cNvGrpSpPr>
              <p:nvPr userDrawn="1"/>
            </p:nvGrpSpPr>
            <p:grpSpPr bwMode="auto">
              <a:xfrm>
                <a:off x="333" y="-9"/>
                <a:ext cx="5176" cy="1044"/>
                <a:chOff x="333" y="-9"/>
                <a:chExt cx="5176" cy="1044"/>
              </a:xfrm>
            </p:grpSpPr>
            <p:sp>
              <p:nvSpPr>
                <p:cNvPr id="36" name="Freeform 7">
                  <a:extLst>
                    <a:ext uri="{FF2B5EF4-FFF2-40B4-BE49-F238E27FC236}">
                      <a16:creationId xmlns:a16="http://schemas.microsoft.com/office/drawing/2014/main" id="{31DFC8BA-35E9-05C2-F01C-DFCD3B6E88C3}"/>
                    </a:ext>
                  </a:extLst>
                </p:cNvPr>
                <p:cNvSpPr>
                  <a:spLocks/>
                </p:cNvSpPr>
                <p:nvPr userDrawn="1"/>
              </p:nvSpPr>
              <p:spPr bwMode="ltGray">
                <a:xfrm>
                  <a:off x="3230" y="949"/>
                  <a:ext cx="17" cy="20"/>
                </a:xfrm>
                <a:custGeom>
                  <a:avLst/>
                  <a:gdLst/>
                  <a:ahLst/>
                  <a:cxnLst>
                    <a:cxn ang="0">
                      <a:pos x="5" y="11"/>
                    </a:cxn>
                    <a:cxn ang="0">
                      <a:pos x="15" y="5"/>
                    </a:cxn>
                    <a:cxn ang="0">
                      <a:pos x="13" y="17"/>
                    </a:cxn>
                    <a:cxn ang="0">
                      <a:pos x="5" y="11"/>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37" name="Freeform 8">
                  <a:extLst>
                    <a:ext uri="{FF2B5EF4-FFF2-40B4-BE49-F238E27FC236}">
                      <a16:creationId xmlns:a16="http://schemas.microsoft.com/office/drawing/2014/main" id="{04F323F7-22CA-9A2D-3AAF-35EC13007FF3}"/>
                    </a:ext>
                  </a:extLst>
                </p:cNvPr>
                <p:cNvSpPr>
                  <a:spLocks/>
                </p:cNvSpPr>
                <p:nvPr userDrawn="1"/>
              </p:nvSpPr>
              <p:spPr bwMode="ltGray">
                <a:xfrm>
                  <a:off x="3406" y="1015"/>
                  <a:ext cx="21" cy="20"/>
                </a:xfrm>
                <a:custGeom>
                  <a:avLst/>
                  <a:gdLst/>
                  <a:ahLst/>
                  <a:cxnLst>
                    <a:cxn ang="0">
                      <a:pos x="3" y="13"/>
                    </a:cxn>
                    <a:cxn ang="0">
                      <a:pos x="11" y="3"/>
                    </a:cxn>
                    <a:cxn ang="0">
                      <a:pos x="7" y="19"/>
                    </a:cxn>
                    <a:cxn ang="0">
                      <a:pos x="3" y="13"/>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w="9525">
                  <a:noFill/>
                  <a:round/>
                  <a:headEnd/>
                  <a:tailEnd/>
                </a:ln>
                <a:effectLst/>
              </p:spPr>
              <p:txBody>
                <a:bodyPr wrap="none" anchor="ctr"/>
                <a:lstStyle/>
                <a:p>
                  <a:pPr>
                    <a:defRPr/>
                  </a:pPr>
                  <a:endParaRPr lang="en-US"/>
                </a:p>
              </p:txBody>
            </p:sp>
            <p:sp>
              <p:nvSpPr>
                <p:cNvPr id="38" name="Freeform 9">
                  <a:extLst>
                    <a:ext uri="{FF2B5EF4-FFF2-40B4-BE49-F238E27FC236}">
                      <a16:creationId xmlns:a16="http://schemas.microsoft.com/office/drawing/2014/main" id="{F99ABB98-A416-3D37-46BF-068F00C75ECF}"/>
                    </a:ext>
                  </a:extLst>
                </p:cNvPr>
                <p:cNvSpPr>
                  <a:spLocks/>
                </p:cNvSpPr>
                <p:nvPr userDrawn="1"/>
              </p:nvSpPr>
              <p:spPr bwMode="ltGray">
                <a:xfrm>
                  <a:off x="2909" y="908"/>
                  <a:ext cx="31" cy="3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pPr>
                    <a:defRPr/>
                  </a:pPr>
                  <a:endParaRPr lang="en-US"/>
                </a:p>
              </p:txBody>
            </p:sp>
            <p:sp>
              <p:nvSpPr>
                <p:cNvPr id="39" name="Freeform 10">
                  <a:extLst>
                    <a:ext uri="{FF2B5EF4-FFF2-40B4-BE49-F238E27FC236}">
                      <a16:creationId xmlns:a16="http://schemas.microsoft.com/office/drawing/2014/main" id="{8A98C8AA-5EAE-9A24-5399-A863CD4B8D9D}"/>
                    </a:ext>
                  </a:extLst>
                </p:cNvPr>
                <p:cNvSpPr>
                  <a:spLocks/>
                </p:cNvSpPr>
                <p:nvPr userDrawn="1"/>
              </p:nvSpPr>
              <p:spPr bwMode="ltGray">
                <a:xfrm>
                  <a:off x="2551" y="940"/>
                  <a:ext cx="25" cy="12"/>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40" name="Freeform 11">
                  <a:extLst>
                    <a:ext uri="{FF2B5EF4-FFF2-40B4-BE49-F238E27FC236}">
                      <a16:creationId xmlns:a16="http://schemas.microsoft.com/office/drawing/2014/main" id="{216969D7-4838-D28C-0B5E-74E310C53D7C}"/>
                    </a:ext>
                  </a:extLst>
                </p:cNvPr>
                <p:cNvSpPr>
                  <a:spLocks/>
                </p:cNvSpPr>
                <p:nvPr userDrawn="1"/>
              </p:nvSpPr>
              <p:spPr bwMode="ltGray">
                <a:xfrm>
                  <a:off x="2443" y="954"/>
                  <a:ext cx="65" cy="39"/>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41" name="Freeform 12">
                  <a:extLst>
                    <a:ext uri="{FF2B5EF4-FFF2-40B4-BE49-F238E27FC236}">
                      <a16:creationId xmlns:a16="http://schemas.microsoft.com/office/drawing/2014/main" id="{AA533593-D04B-4F57-EA17-52F7AFF8456C}"/>
                    </a:ext>
                  </a:extLst>
                </p:cNvPr>
                <p:cNvSpPr>
                  <a:spLocks/>
                </p:cNvSpPr>
                <p:nvPr userDrawn="1"/>
              </p:nvSpPr>
              <p:spPr bwMode="ltGray">
                <a:xfrm>
                  <a:off x="2375" y="952"/>
                  <a:ext cx="68" cy="39"/>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pPr>
                    <a:defRPr/>
                  </a:pPr>
                  <a:endParaRPr lang="en-US"/>
                </a:p>
              </p:txBody>
            </p:sp>
            <p:sp>
              <p:nvSpPr>
                <p:cNvPr id="42" name="Freeform 13">
                  <a:extLst>
                    <a:ext uri="{FF2B5EF4-FFF2-40B4-BE49-F238E27FC236}">
                      <a16:creationId xmlns:a16="http://schemas.microsoft.com/office/drawing/2014/main" id="{0F82BDE8-694E-2D1B-3EFA-551A543B624A}"/>
                    </a:ext>
                  </a:extLst>
                </p:cNvPr>
                <p:cNvSpPr>
                  <a:spLocks/>
                </p:cNvSpPr>
                <p:nvPr userDrawn="1"/>
              </p:nvSpPr>
              <p:spPr bwMode="ltGray">
                <a:xfrm>
                  <a:off x="2007" y="739"/>
                  <a:ext cx="354" cy="228"/>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43" name="Freeform 14">
                  <a:extLst>
                    <a:ext uri="{FF2B5EF4-FFF2-40B4-BE49-F238E27FC236}">
                      <a16:creationId xmlns:a16="http://schemas.microsoft.com/office/drawing/2014/main" id="{27E00C90-F890-A628-65F5-418D7D90F7AA}"/>
                    </a:ext>
                  </a:extLst>
                </p:cNvPr>
                <p:cNvSpPr>
                  <a:spLocks/>
                </p:cNvSpPr>
                <p:nvPr userDrawn="1"/>
              </p:nvSpPr>
              <p:spPr bwMode="ltGray">
                <a:xfrm>
                  <a:off x="2222" y="724"/>
                  <a:ext cx="157" cy="167"/>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pPr>
                    <a:defRPr/>
                  </a:pPr>
                  <a:endParaRPr lang="en-US"/>
                </a:p>
              </p:txBody>
            </p:sp>
            <p:sp>
              <p:nvSpPr>
                <p:cNvPr id="44" name="Freeform 15">
                  <a:extLst>
                    <a:ext uri="{FF2B5EF4-FFF2-40B4-BE49-F238E27FC236}">
                      <a16:creationId xmlns:a16="http://schemas.microsoft.com/office/drawing/2014/main" id="{2CC7FB2F-932D-6DBC-95F6-CDC6DF0547CA}"/>
                    </a:ext>
                  </a:extLst>
                </p:cNvPr>
                <p:cNvSpPr>
                  <a:spLocks/>
                </p:cNvSpPr>
                <p:nvPr userDrawn="1"/>
              </p:nvSpPr>
              <p:spPr bwMode="ltGray">
                <a:xfrm>
                  <a:off x="2375" y="800"/>
                  <a:ext cx="110" cy="32"/>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45" name="Freeform 16">
                  <a:extLst>
                    <a:ext uri="{FF2B5EF4-FFF2-40B4-BE49-F238E27FC236}">
                      <a16:creationId xmlns:a16="http://schemas.microsoft.com/office/drawing/2014/main" id="{0A351781-3681-41D5-AA0C-809533386349}"/>
                    </a:ext>
                  </a:extLst>
                </p:cNvPr>
                <p:cNvSpPr>
                  <a:spLocks/>
                </p:cNvSpPr>
                <p:nvPr userDrawn="1"/>
              </p:nvSpPr>
              <p:spPr bwMode="ltGray">
                <a:xfrm>
                  <a:off x="2370" y="839"/>
                  <a:ext cx="75" cy="8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46" name="Freeform 17">
                  <a:extLst>
                    <a:ext uri="{FF2B5EF4-FFF2-40B4-BE49-F238E27FC236}">
                      <a16:creationId xmlns:a16="http://schemas.microsoft.com/office/drawing/2014/main" id="{BAF986E4-8554-728B-AAD2-2548A1D9F718}"/>
                    </a:ext>
                  </a:extLst>
                </p:cNvPr>
                <p:cNvSpPr>
                  <a:spLocks/>
                </p:cNvSpPr>
                <p:nvPr userDrawn="1"/>
              </p:nvSpPr>
              <p:spPr bwMode="ltGray">
                <a:xfrm>
                  <a:off x="2497" y="793"/>
                  <a:ext cx="37" cy="49"/>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47" name="Freeform 18">
                  <a:extLst>
                    <a:ext uri="{FF2B5EF4-FFF2-40B4-BE49-F238E27FC236}">
                      <a16:creationId xmlns:a16="http://schemas.microsoft.com/office/drawing/2014/main" id="{38C06AF1-357E-ACA1-ED19-F3D02F7CD968}"/>
                    </a:ext>
                  </a:extLst>
                </p:cNvPr>
                <p:cNvSpPr>
                  <a:spLocks/>
                </p:cNvSpPr>
                <p:nvPr userDrawn="1"/>
              </p:nvSpPr>
              <p:spPr bwMode="ltGray">
                <a:xfrm>
                  <a:off x="2506" y="869"/>
                  <a:ext cx="47" cy="24"/>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48" name="Freeform 19">
                  <a:extLst>
                    <a:ext uri="{FF2B5EF4-FFF2-40B4-BE49-F238E27FC236}">
                      <a16:creationId xmlns:a16="http://schemas.microsoft.com/office/drawing/2014/main" id="{4E7D4DA9-656C-F93B-3CD4-CB975DDD52AA}"/>
                    </a:ext>
                  </a:extLst>
                </p:cNvPr>
                <p:cNvSpPr>
                  <a:spLocks/>
                </p:cNvSpPr>
                <p:nvPr userDrawn="1"/>
              </p:nvSpPr>
              <p:spPr bwMode="ltGray">
                <a:xfrm>
                  <a:off x="2555" y="832"/>
                  <a:ext cx="61" cy="42"/>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49" name="Freeform 20">
                  <a:extLst>
                    <a:ext uri="{FF2B5EF4-FFF2-40B4-BE49-F238E27FC236}">
                      <a16:creationId xmlns:a16="http://schemas.microsoft.com/office/drawing/2014/main" id="{220A6316-0EBF-9EF3-A57B-4FBBA1AD92AC}"/>
                    </a:ext>
                  </a:extLst>
                </p:cNvPr>
                <p:cNvSpPr>
                  <a:spLocks/>
                </p:cNvSpPr>
                <p:nvPr userDrawn="1"/>
              </p:nvSpPr>
              <p:spPr bwMode="ltGray">
                <a:xfrm>
                  <a:off x="2572" y="852"/>
                  <a:ext cx="286" cy="149"/>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50" name="Freeform 21">
                  <a:extLst>
                    <a:ext uri="{FF2B5EF4-FFF2-40B4-BE49-F238E27FC236}">
                      <a16:creationId xmlns:a16="http://schemas.microsoft.com/office/drawing/2014/main" id="{FE5A7252-59C3-3CD0-8E3D-288E27BF707D}"/>
                    </a:ext>
                  </a:extLst>
                </p:cNvPr>
                <p:cNvSpPr>
                  <a:spLocks/>
                </p:cNvSpPr>
                <p:nvPr userDrawn="1"/>
              </p:nvSpPr>
              <p:spPr bwMode="ltGray">
                <a:xfrm>
                  <a:off x="2820" y="866"/>
                  <a:ext cx="78" cy="64"/>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pPr>
                    <a:defRPr/>
                  </a:pPr>
                  <a:endParaRPr lang="en-US"/>
                </a:p>
              </p:txBody>
            </p:sp>
            <p:sp>
              <p:nvSpPr>
                <p:cNvPr id="51" name="Freeform 22">
                  <a:extLst>
                    <a:ext uri="{FF2B5EF4-FFF2-40B4-BE49-F238E27FC236}">
                      <a16:creationId xmlns:a16="http://schemas.microsoft.com/office/drawing/2014/main" id="{54A77EBD-A676-B5B8-1A6E-7AF67D95E0B5}"/>
                    </a:ext>
                  </a:extLst>
                </p:cNvPr>
                <p:cNvSpPr>
                  <a:spLocks/>
                </p:cNvSpPr>
                <p:nvPr userDrawn="1"/>
              </p:nvSpPr>
              <p:spPr bwMode="ltGray">
                <a:xfrm>
                  <a:off x="2984" y="732"/>
                  <a:ext cx="19" cy="14"/>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52" name="Freeform 23">
                  <a:extLst>
                    <a:ext uri="{FF2B5EF4-FFF2-40B4-BE49-F238E27FC236}">
                      <a16:creationId xmlns:a16="http://schemas.microsoft.com/office/drawing/2014/main" id="{6B6EB437-923E-2356-F027-989541C03286}"/>
                    </a:ext>
                  </a:extLst>
                </p:cNvPr>
                <p:cNvSpPr>
                  <a:spLocks/>
                </p:cNvSpPr>
                <p:nvPr userDrawn="1"/>
              </p:nvSpPr>
              <p:spPr bwMode="ltGray">
                <a:xfrm>
                  <a:off x="3083" y="830"/>
                  <a:ext cx="26" cy="19"/>
                </a:xfrm>
                <a:custGeom>
                  <a:avLst/>
                  <a:gdLst/>
                  <a:ahLst/>
                  <a:cxnLst>
                    <a:cxn ang="0">
                      <a:pos x="8" y="14"/>
                    </a:cxn>
                    <a:cxn ang="0">
                      <a:pos x="14" y="0"/>
                    </a:cxn>
                    <a:cxn ang="0">
                      <a:pos x="14" y="22"/>
                    </a:cxn>
                    <a:cxn ang="0">
                      <a:pos x="8" y="14"/>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w="9525">
                  <a:noFill/>
                  <a:round/>
                  <a:headEnd/>
                  <a:tailEnd/>
                </a:ln>
                <a:effectLst/>
              </p:spPr>
              <p:txBody>
                <a:bodyPr wrap="none" anchor="ctr"/>
                <a:lstStyle/>
                <a:p>
                  <a:pPr>
                    <a:defRPr/>
                  </a:pPr>
                  <a:endParaRPr lang="en-US"/>
                </a:p>
              </p:txBody>
            </p:sp>
            <p:sp>
              <p:nvSpPr>
                <p:cNvPr id="53" name="Freeform 24">
                  <a:extLst>
                    <a:ext uri="{FF2B5EF4-FFF2-40B4-BE49-F238E27FC236}">
                      <a16:creationId xmlns:a16="http://schemas.microsoft.com/office/drawing/2014/main" id="{A577D7FC-C4F5-0CC4-973E-D9F36E7736E4}"/>
                    </a:ext>
                  </a:extLst>
                </p:cNvPr>
                <p:cNvSpPr>
                  <a:spLocks/>
                </p:cNvSpPr>
                <p:nvPr userDrawn="1"/>
              </p:nvSpPr>
              <p:spPr bwMode="ltGray">
                <a:xfrm>
                  <a:off x="2766" y="610"/>
                  <a:ext cx="19" cy="12"/>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54" name="Freeform 25">
                  <a:extLst>
                    <a:ext uri="{FF2B5EF4-FFF2-40B4-BE49-F238E27FC236}">
                      <a16:creationId xmlns:a16="http://schemas.microsoft.com/office/drawing/2014/main" id="{B3FF070B-8FDC-6E4A-D205-9C29F5C5B101}"/>
                    </a:ext>
                  </a:extLst>
                </p:cNvPr>
                <p:cNvSpPr>
                  <a:spLocks/>
                </p:cNvSpPr>
                <p:nvPr userDrawn="1"/>
              </p:nvSpPr>
              <p:spPr bwMode="ltGray">
                <a:xfrm>
                  <a:off x="2600" y="712"/>
                  <a:ext cx="19" cy="12"/>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55" name="Freeform 26">
                  <a:extLst>
                    <a:ext uri="{FF2B5EF4-FFF2-40B4-BE49-F238E27FC236}">
                      <a16:creationId xmlns:a16="http://schemas.microsoft.com/office/drawing/2014/main" id="{EA32C465-C4E4-41BB-A30E-24143FDBE43F}"/>
                    </a:ext>
                  </a:extLst>
                </p:cNvPr>
                <p:cNvSpPr>
                  <a:spLocks/>
                </p:cNvSpPr>
                <p:nvPr userDrawn="1"/>
              </p:nvSpPr>
              <p:spPr bwMode="ltGray">
                <a:xfrm>
                  <a:off x="2417" y="680"/>
                  <a:ext cx="80" cy="66"/>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pPr>
                    <a:defRPr/>
                  </a:pPr>
                  <a:endParaRPr lang="en-US"/>
                </a:p>
              </p:txBody>
            </p:sp>
            <p:sp>
              <p:nvSpPr>
                <p:cNvPr id="56" name="Freeform 27">
                  <a:extLst>
                    <a:ext uri="{FF2B5EF4-FFF2-40B4-BE49-F238E27FC236}">
                      <a16:creationId xmlns:a16="http://schemas.microsoft.com/office/drawing/2014/main" id="{9213C30C-56DD-F72B-84CB-BD53C9EA1EBB}"/>
                    </a:ext>
                  </a:extLst>
                </p:cNvPr>
                <p:cNvSpPr>
                  <a:spLocks/>
                </p:cNvSpPr>
                <p:nvPr userDrawn="1"/>
              </p:nvSpPr>
              <p:spPr bwMode="ltGray">
                <a:xfrm>
                  <a:off x="2391" y="541"/>
                  <a:ext cx="94" cy="142"/>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pPr>
                    <a:defRPr/>
                  </a:pPr>
                  <a:endParaRPr lang="en-US"/>
                </a:p>
              </p:txBody>
            </p:sp>
            <p:sp>
              <p:nvSpPr>
                <p:cNvPr id="57" name="Freeform 28">
                  <a:extLst>
                    <a:ext uri="{FF2B5EF4-FFF2-40B4-BE49-F238E27FC236}">
                      <a16:creationId xmlns:a16="http://schemas.microsoft.com/office/drawing/2014/main" id="{79AF0E93-8BCA-03D1-CECA-12C3A9A3B630}"/>
                    </a:ext>
                  </a:extLst>
                </p:cNvPr>
                <p:cNvSpPr>
                  <a:spLocks/>
                </p:cNvSpPr>
                <p:nvPr userDrawn="1"/>
              </p:nvSpPr>
              <p:spPr bwMode="ltGray">
                <a:xfrm>
                  <a:off x="2415" y="644"/>
                  <a:ext cx="32" cy="41"/>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58" name="Freeform 29">
                  <a:extLst>
                    <a:ext uri="{FF2B5EF4-FFF2-40B4-BE49-F238E27FC236}">
                      <a16:creationId xmlns:a16="http://schemas.microsoft.com/office/drawing/2014/main" id="{5C88F6D4-9E49-6EB7-4249-B492054010F8}"/>
                    </a:ext>
                  </a:extLst>
                </p:cNvPr>
                <p:cNvSpPr>
                  <a:spLocks/>
                </p:cNvSpPr>
                <p:nvPr userDrawn="1"/>
              </p:nvSpPr>
              <p:spPr bwMode="ltGray">
                <a:xfrm>
                  <a:off x="2349" y="654"/>
                  <a:ext cx="45" cy="41"/>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pPr>
                    <a:defRPr/>
                  </a:pPr>
                  <a:endParaRPr lang="en-US"/>
                </a:p>
              </p:txBody>
            </p:sp>
            <p:sp>
              <p:nvSpPr>
                <p:cNvPr id="59" name="Freeform 30">
                  <a:extLst>
                    <a:ext uri="{FF2B5EF4-FFF2-40B4-BE49-F238E27FC236}">
                      <a16:creationId xmlns:a16="http://schemas.microsoft.com/office/drawing/2014/main" id="{493AB71A-9027-21AF-E62A-046A5DE99BCD}"/>
                    </a:ext>
                  </a:extLst>
                </p:cNvPr>
                <p:cNvSpPr>
                  <a:spLocks/>
                </p:cNvSpPr>
                <p:nvPr userDrawn="1"/>
              </p:nvSpPr>
              <p:spPr bwMode="ltGray">
                <a:xfrm>
                  <a:off x="4808" y="597"/>
                  <a:ext cx="701" cy="438"/>
                </a:xfrm>
                <a:custGeom>
                  <a:avLst/>
                  <a:gdLst/>
                  <a:ahLst/>
                  <a:cxnLst>
                    <a:cxn ang="0">
                      <a:pos x="21" y="280"/>
                    </a:cxn>
                    <a:cxn ang="0">
                      <a:pos x="24" y="250"/>
                    </a:cxn>
                    <a:cxn ang="0">
                      <a:pos x="22" y="245"/>
                    </a:cxn>
                    <a:cxn ang="0">
                      <a:pos x="16" y="218"/>
                    </a:cxn>
                    <a:cxn ang="0">
                      <a:pos x="4" y="215"/>
                    </a:cxn>
                    <a:cxn ang="0">
                      <a:pos x="0" y="191"/>
                    </a:cxn>
                    <a:cxn ang="0">
                      <a:pos x="12" y="180"/>
                    </a:cxn>
                    <a:cxn ang="0">
                      <a:pos x="6" y="165"/>
                    </a:cxn>
                    <a:cxn ang="0">
                      <a:pos x="2" y="160"/>
                    </a:cxn>
                    <a:cxn ang="0">
                      <a:pos x="28" y="120"/>
                    </a:cxn>
                    <a:cxn ang="0">
                      <a:pos x="44" y="96"/>
                    </a:cxn>
                    <a:cxn ang="0">
                      <a:pos x="42" y="70"/>
                    </a:cxn>
                    <a:cxn ang="0">
                      <a:pos x="24" y="43"/>
                    </a:cxn>
                    <a:cxn ang="0">
                      <a:pos x="20" y="32"/>
                    </a:cxn>
                    <a:cxn ang="0">
                      <a:pos x="26" y="36"/>
                    </a:cxn>
                    <a:cxn ang="0">
                      <a:pos x="48" y="35"/>
                    </a:cxn>
                    <a:cxn ang="0">
                      <a:pos x="64" y="11"/>
                    </a:cxn>
                    <a:cxn ang="0">
                      <a:pos x="82" y="0"/>
                    </a:cxn>
                    <a:cxn ang="0">
                      <a:pos x="88" y="2"/>
                    </a:cxn>
                    <a:cxn ang="0">
                      <a:pos x="92" y="9"/>
                    </a:cxn>
                    <a:cxn ang="0">
                      <a:pos x="98" y="5"/>
                    </a:cxn>
                    <a:cxn ang="0">
                      <a:pos x="110" y="8"/>
                    </a:cxn>
                    <a:cxn ang="0">
                      <a:pos x="116" y="9"/>
                    </a:cxn>
                    <a:cxn ang="0">
                      <a:pos x="141" y="14"/>
                    </a:cxn>
                    <a:cxn ang="0">
                      <a:pos x="155" y="24"/>
                    </a:cxn>
                    <a:cxn ang="0">
                      <a:pos x="167" y="17"/>
                    </a:cxn>
                    <a:cxn ang="0">
                      <a:pos x="173" y="14"/>
                    </a:cxn>
                    <a:cxn ang="0">
                      <a:pos x="195" y="14"/>
                    </a:cxn>
                    <a:cxn ang="0">
                      <a:pos x="211" y="32"/>
                    </a:cxn>
                    <a:cxn ang="0">
                      <a:pos x="231" y="59"/>
                    </a:cxn>
                    <a:cxn ang="0">
                      <a:pos x="245" y="70"/>
                    </a:cxn>
                    <a:cxn ang="0">
                      <a:pos x="257" y="68"/>
                    </a:cxn>
                    <a:cxn ang="0">
                      <a:pos x="270" y="65"/>
                    </a:cxn>
                    <a:cxn ang="0">
                      <a:pos x="290" y="71"/>
                    </a:cxn>
                    <a:cxn ang="0">
                      <a:pos x="300" y="81"/>
                    </a:cxn>
                    <a:cxn ang="0">
                      <a:pos x="308" y="90"/>
                    </a:cxn>
                    <a:cxn ang="0">
                      <a:pos x="318" y="111"/>
                    </a:cxn>
                    <a:cxn ang="0">
                      <a:pos x="322" y="120"/>
                    </a:cxn>
                    <a:cxn ang="0">
                      <a:pos x="324" y="125"/>
                    </a:cxn>
                    <a:cxn ang="0">
                      <a:pos x="310" y="142"/>
                    </a:cxn>
                    <a:cxn ang="0">
                      <a:pos x="322" y="141"/>
                    </a:cxn>
                    <a:cxn ang="0">
                      <a:pos x="342" y="155"/>
                    </a:cxn>
                    <a:cxn ang="0">
                      <a:pos x="364" y="157"/>
                    </a:cxn>
                    <a:cxn ang="0">
                      <a:pos x="380" y="168"/>
                    </a:cxn>
                    <a:cxn ang="0">
                      <a:pos x="382" y="172"/>
                    </a:cxn>
                    <a:cxn ang="0">
                      <a:pos x="382" y="176"/>
                    </a:cxn>
                    <a:cxn ang="0">
                      <a:pos x="394" y="172"/>
                    </a:cxn>
                    <a:cxn ang="0">
                      <a:pos x="400" y="171"/>
                    </a:cxn>
                    <a:cxn ang="0">
                      <a:pos x="439" y="185"/>
                    </a:cxn>
                    <a:cxn ang="0">
                      <a:pos x="447" y="199"/>
                    </a:cxn>
                    <a:cxn ang="0">
                      <a:pos x="465" y="201"/>
                    </a:cxn>
                    <a:cxn ang="0">
                      <a:pos x="471" y="215"/>
                    </a:cxn>
                    <a:cxn ang="0">
                      <a:pos x="451" y="258"/>
                    </a:cxn>
                    <a:cxn ang="0">
                      <a:pos x="435" y="281"/>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w="9525">
                  <a:noFill/>
                  <a:round/>
                  <a:headEnd/>
                  <a:tailEnd/>
                </a:ln>
                <a:effectLst/>
              </p:spPr>
              <p:txBody>
                <a:bodyPr wrap="none" anchor="ctr"/>
                <a:lstStyle/>
                <a:p>
                  <a:pPr>
                    <a:defRPr/>
                  </a:pPr>
                  <a:endParaRPr lang="en-US"/>
                </a:p>
              </p:txBody>
            </p:sp>
            <p:sp>
              <p:nvSpPr>
                <p:cNvPr id="60" name="Freeform 31">
                  <a:extLst>
                    <a:ext uri="{FF2B5EF4-FFF2-40B4-BE49-F238E27FC236}">
                      <a16:creationId xmlns:a16="http://schemas.microsoft.com/office/drawing/2014/main" id="{CEA3B633-656B-646D-7A66-26D68987535D}"/>
                    </a:ext>
                  </a:extLst>
                </p:cNvPr>
                <p:cNvSpPr>
                  <a:spLocks/>
                </p:cNvSpPr>
                <p:nvPr userDrawn="1"/>
              </p:nvSpPr>
              <p:spPr bwMode="ltGray">
                <a:xfrm>
                  <a:off x="3880" y="-7"/>
                  <a:ext cx="984" cy="692"/>
                </a:xfrm>
                <a:custGeom>
                  <a:avLst/>
                  <a:gdLst/>
                  <a:ahLst/>
                  <a:cxnLst>
                    <a:cxn ang="0">
                      <a:pos x="406" y="6"/>
                    </a:cxn>
                    <a:cxn ang="0">
                      <a:pos x="502" y="34"/>
                    </a:cxn>
                    <a:cxn ang="0">
                      <a:pos x="550" y="38"/>
                    </a:cxn>
                    <a:cxn ang="0">
                      <a:pos x="578" y="130"/>
                    </a:cxn>
                    <a:cxn ang="0">
                      <a:pos x="586" y="90"/>
                    </a:cxn>
                    <a:cxn ang="0">
                      <a:pos x="606" y="70"/>
                    </a:cxn>
                    <a:cxn ang="0">
                      <a:pos x="642" y="126"/>
                    </a:cxn>
                    <a:cxn ang="0">
                      <a:pos x="682" y="98"/>
                    </a:cxn>
                    <a:cxn ang="0">
                      <a:pos x="706" y="86"/>
                    </a:cxn>
                    <a:cxn ang="0">
                      <a:pos x="762" y="2"/>
                    </a:cxn>
                    <a:cxn ang="0">
                      <a:pos x="798" y="70"/>
                    </a:cxn>
                    <a:cxn ang="0">
                      <a:pos x="798" y="130"/>
                    </a:cxn>
                    <a:cxn ang="0">
                      <a:pos x="790" y="158"/>
                    </a:cxn>
                    <a:cxn ang="0">
                      <a:pos x="766" y="162"/>
                    </a:cxn>
                    <a:cxn ang="0">
                      <a:pos x="762" y="186"/>
                    </a:cxn>
                    <a:cxn ang="0">
                      <a:pos x="802" y="226"/>
                    </a:cxn>
                    <a:cxn ang="0">
                      <a:pos x="786" y="322"/>
                    </a:cxn>
                    <a:cxn ang="0">
                      <a:pos x="830" y="414"/>
                    </a:cxn>
                    <a:cxn ang="0">
                      <a:pos x="854" y="450"/>
                    </a:cxn>
                    <a:cxn ang="0">
                      <a:pos x="830" y="450"/>
                    </a:cxn>
                    <a:cxn ang="0">
                      <a:pos x="746" y="378"/>
                    </a:cxn>
                    <a:cxn ang="0">
                      <a:pos x="678" y="402"/>
                    </a:cxn>
                    <a:cxn ang="0">
                      <a:pos x="590" y="442"/>
                    </a:cxn>
                    <a:cxn ang="0">
                      <a:pos x="642" y="578"/>
                    </a:cxn>
                    <a:cxn ang="0">
                      <a:pos x="710" y="610"/>
                    </a:cxn>
                    <a:cxn ang="0">
                      <a:pos x="738" y="550"/>
                    </a:cxn>
                    <a:cxn ang="0">
                      <a:pos x="774" y="570"/>
                    </a:cxn>
                    <a:cxn ang="0">
                      <a:pos x="766" y="630"/>
                    </a:cxn>
                    <a:cxn ang="0">
                      <a:pos x="802" y="670"/>
                    </a:cxn>
                    <a:cxn ang="0">
                      <a:pos x="838" y="658"/>
                    </a:cxn>
                    <a:cxn ang="0">
                      <a:pos x="922" y="806"/>
                    </a:cxn>
                    <a:cxn ang="0">
                      <a:pos x="942" y="826"/>
                    </a:cxn>
                    <a:cxn ang="0">
                      <a:pos x="874" y="810"/>
                    </a:cxn>
                    <a:cxn ang="0">
                      <a:pos x="830" y="758"/>
                    </a:cxn>
                    <a:cxn ang="0">
                      <a:pos x="778" y="710"/>
                    </a:cxn>
                    <a:cxn ang="0">
                      <a:pos x="702" y="662"/>
                    </a:cxn>
                    <a:cxn ang="0">
                      <a:pos x="614" y="646"/>
                    </a:cxn>
                    <a:cxn ang="0">
                      <a:pos x="506" y="594"/>
                    </a:cxn>
                    <a:cxn ang="0">
                      <a:pos x="462" y="506"/>
                    </a:cxn>
                    <a:cxn ang="0">
                      <a:pos x="430" y="462"/>
                    </a:cxn>
                    <a:cxn ang="0">
                      <a:pos x="382" y="430"/>
                    </a:cxn>
                    <a:cxn ang="0">
                      <a:pos x="342" y="370"/>
                    </a:cxn>
                    <a:cxn ang="0">
                      <a:pos x="354" y="414"/>
                    </a:cxn>
                    <a:cxn ang="0">
                      <a:pos x="418" y="494"/>
                    </a:cxn>
                    <a:cxn ang="0">
                      <a:pos x="422" y="526"/>
                    </a:cxn>
                    <a:cxn ang="0">
                      <a:pos x="394" y="498"/>
                    </a:cxn>
                    <a:cxn ang="0">
                      <a:pos x="354" y="466"/>
                    </a:cxn>
                    <a:cxn ang="0">
                      <a:pos x="314" y="402"/>
                    </a:cxn>
                    <a:cxn ang="0">
                      <a:pos x="266" y="346"/>
                    </a:cxn>
                    <a:cxn ang="0">
                      <a:pos x="210" y="314"/>
                    </a:cxn>
                    <a:cxn ang="0">
                      <a:pos x="154" y="238"/>
                    </a:cxn>
                    <a:cxn ang="0">
                      <a:pos x="66" y="66"/>
                    </a:cxn>
                    <a:cxn ang="0">
                      <a:pos x="34" y="38"/>
                    </a:cxn>
                    <a:cxn ang="0">
                      <a:pos x="46" y="22"/>
                    </a:cxn>
                    <a:cxn ang="0">
                      <a:pos x="102" y="70"/>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61" name="Freeform 32">
                  <a:extLst>
                    <a:ext uri="{FF2B5EF4-FFF2-40B4-BE49-F238E27FC236}">
                      <a16:creationId xmlns:a16="http://schemas.microsoft.com/office/drawing/2014/main" id="{05BA816A-FED8-0880-7CF5-467EE3B5D2FA}"/>
                    </a:ext>
                  </a:extLst>
                </p:cNvPr>
                <p:cNvSpPr>
                  <a:spLocks/>
                </p:cNvSpPr>
                <p:nvPr userDrawn="1"/>
              </p:nvSpPr>
              <p:spPr bwMode="ltGray">
                <a:xfrm>
                  <a:off x="3577" y="490"/>
                  <a:ext cx="36" cy="39"/>
                </a:xfrm>
                <a:custGeom>
                  <a:avLst/>
                  <a:gdLst/>
                  <a:ahLst/>
                  <a:cxnLst>
                    <a:cxn ang="0">
                      <a:pos x="6" y="28"/>
                    </a:cxn>
                    <a:cxn ang="0">
                      <a:pos x="10" y="48"/>
                    </a:cxn>
                    <a:cxn ang="0">
                      <a:pos x="6" y="28"/>
                    </a:cxn>
                  </a:cxnLst>
                  <a:rect l="0" t="0" r="r" b="b"/>
                  <a:pathLst>
                    <a:path w="36" h="48">
                      <a:moveTo>
                        <a:pt x="6" y="28"/>
                      </a:moveTo>
                      <a:cubicBezTo>
                        <a:pt x="25" y="0"/>
                        <a:pt x="36" y="31"/>
                        <a:pt x="10" y="48"/>
                      </a:cubicBezTo>
                      <a:cubicBezTo>
                        <a:pt x="0" y="34"/>
                        <a:pt x="0" y="40"/>
                        <a:pt x="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62" name="Freeform 33">
                  <a:extLst>
                    <a:ext uri="{FF2B5EF4-FFF2-40B4-BE49-F238E27FC236}">
                      <a16:creationId xmlns:a16="http://schemas.microsoft.com/office/drawing/2014/main" id="{6877F98C-008C-5222-09E2-8C02ECB11CE4}"/>
                    </a:ext>
                  </a:extLst>
                </p:cNvPr>
                <p:cNvSpPr>
                  <a:spLocks/>
                </p:cNvSpPr>
                <p:nvPr userDrawn="1"/>
              </p:nvSpPr>
              <p:spPr bwMode="ltGray">
                <a:xfrm>
                  <a:off x="3549" y="475"/>
                  <a:ext cx="38" cy="29"/>
                </a:xfrm>
                <a:custGeom>
                  <a:avLst/>
                  <a:gdLst/>
                  <a:ahLst/>
                  <a:cxnLst>
                    <a:cxn ang="0">
                      <a:pos x="0" y="5"/>
                    </a:cxn>
                    <a:cxn ang="0">
                      <a:pos x="12" y="1"/>
                    </a:cxn>
                    <a:cxn ang="0">
                      <a:pos x="36" y="17"/>
                    </a:cxn>
                    <a:cxn ang="0">
                      <a:pos x="8" y="17"/>
                    </a:cxn>
                    <a:cxn ang="0">
                      <a:pos x="0" y="5"/>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w="9525">
                  <a:noFill/>
                  <a:round/>
                  <a:headEnd/>
                  <a:tailEnd/>
                </a:ln>
                <a:effectLst/>
              </p:spPr>
              <p:txBody>
                <a:bodyPr wrap="none" anchor="ctr"/>
                <a:lstStyle/>
                <a:p>
                  <a:pPr>
                    <a:defRPr/>
                  </a:pPr>
                  <a:endParaRPr lang="en-US"/>
                </a:p>
              </p:txBody>
            </p:sp>
            <p:sp>
              <p:nvSpPr>
                <p:cNvPr id="63" name="Freeform 34">
                  <a:extLst>
                    <a:ext uri="{FF2B5EF4-FFF2-40B4-BE49-F238E27FC236}">
                      <a16:creationId xmlns:a16="http://schemas.microsoft.com/office/drawing/2014/main" id="{8D8817DD-95AB-C1FD-ADDE-9A82FBB11E24}"/>
                    </a:ext>
                  </a:extLst>
                </p:cNvPr>
                <p:cNvSpPr>
                  <a:spLocks/>
                </p:cNvSpPr>
                <p:nvPr userDrawn="1"/>
              </p:nvSpPr>
              <p:spPr bwMode="ltGray">
                <a:xfrm>
                  <a:off x="4686" y="394"/>
                  <a:ext cx="171" cy="81"/>
                </a:xfrm>
                <a:custGeom>
                  <a:avLst/>
                  <a:gdLst/>
                  <a:ahLst/>
                  <a:cxnLst>
                    <a:cxn ang="0">
                      <a:pos x="0" y="49"/>
                    </a:cxn>
                    <a:cxn ang="0">
                      <a:pos x="28" y="25"/>
                    </a:cxn>
                    <a:cxn ang="0">
                      <a:pos x="56" y="21"/>
                    </a:cxn>
                    <a:cxn ang="0">
                      <a:pos x="80" y="9"/>
                    </a:cxn>
                    <a:cxn ang="0">
                      <a:pos x="64" y="25"/>
                    </a:cxn>
                    <a:cxn ang="0">
                      <a:pos x="124" y="49"/>
                    </a:cxn>
                    <a:cxn ang="0">
                      <a:pos x="160" y="65"/>
                    </a:cxn>
                    <a:cxn ang="0">
                      <a:pos x="116" y="77"/>
                    </a:cxn>
                    <a:cxn ang="0">
                      <a:pos x="88" y="57"/>
                    </a:cxn>
                    <a:cxn ang="0">
                      <a:pos x="76" y="53"/>
                    </a:cxn>
                    <a:cxn ang="0">
                      <a:pos x="24" y="41"/>
                    </a:cxn>
                    <a:cxn ang="0">
                      <a:pos x="0" y="49"/>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w="9525">
                  <a:noFill/>
                  <a:round/>
                  <a:headEnd/>
                  <a:tailEnd/>
                </a:ln>
                <a:effectLst/>
              </p:spPr>
              <p:txBody>
                <a:bodyPr wrap="none" anchor="ctr"/>
                <a:lstStyle/>
                <a:p>
                  <a:pPr>
                    <a:defRPr/>
                  </a:pPr>
                  <a:endParaRPr lang="en-US"/>
                </a:p>
              </p:txBody>
            </p:sp>
            <p:sp>
              <p:nvSpPr>
                <p:cNvPr id="4160" name="Freeform 35">
                  <a:extLst>
                    <a:ext uri="{FF2B5EF4-FFF2-40B4-BE49-F238E27FC236}">
                      <a16:creationId xmlns:a16="http://schemas.microsoft.com/office/drawing/2014/main" id="{7BCF7891-F31E-60A7-FEE0-7E244B353801}"/>
                    </a:ext>
                  </a:extLst>
                </p:cNvPr>
                <p:cNvSpPr>
                  <a:spLocks/>
                </p:cNvSpPr>
                <p:nvPr userDrawn="1"/>
              </p:nvSpPr>
              <p:spPr bwMode="ltGray">
                <a:xfrm>
                  <a:off x="4867" y="460"/>
                  <a:ext cx="138" cy="37"/>
                </a:xfrm>
                <a:custGeom>
                  <a:avLst/>
                  <a:gdLst/>
                  <a:ahLst/>
                  <a:cxnLst>
                    <a:cxn ang="0">
                      <a:pos x="0" y="0"/>
                    </a:cxn>
                    <a:cxn ang="0">
                      <a:pos x="52" y="4"/>
                    </a:cxn>
                    <a:cxn ang="0">
                      <a:pos x="88" y="24"/>
                    </a:cxn>
                    <a:cxn ang="0">
                      <a:pos x="112" y="20"/>
                    </a:cxn>
                    <a:cxn ang="0">
                      <a:pos x="108" y="44"/>
                    </a:cxn>
                    <a:cxn ang="0">
                      <a:pos x="64" y="40"/>
                    </a:cxn>
                    <a:cxn ang="0">
                      <a:pos x="0" y="36"/>
                    </a:cxn>
                    <a:cxn ang="0">
                      <a:pos x="28" y="20"/>
                    </a:cxn>
                    <a:cxn ang="0">
                      <a:pos x="0" y="0"/>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4161" name="Freeform 36">
                  <a:extLst>
                    <a:ext uri="{FF2B5EF4-FFF2-40B4-BE49-F238E27FC236}">
                      <a16:creationId xmlns:a16="http://schemas.microsoft.com/office/drawing/2014/main" id="{7AFAFC1E-EFA1-F715-48CC-B964139B72D7}"/>
                    </a:ext>
                  </a:extLst>
                </p:cNvPr>
                <p:cNvSpPr>
                  <a:spLocks/>
                </p:cNvSpPr>
                <p:nvPr userDrawn="1"/>
              </p:nvSpPr>
              <p:spPr bwMode="ltGray">
                <a:xfrm>
                  <a:off x="4794" y="480"/>
                  <a:ext cx="56" cy="34"/>
                </a:xfrm>
                <a:custGeom>
                  <a:avLst/>
                  <a:gdLst/>
                  <a:ahLst/>
                  <a:cxnLst>
                    <a:cxn ang="0">
                      <a:pos x="17" y="25"/>
                    </a:cxn>
                    <a:cxn ang="0">
                      <a:pos x="37" y="13"/>
                    </a:cxn>
                    <a:cxn ang="0">
                      <a:pos x="17" y="2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4162" name="Freeform 37">
                  <a:extLst>
                    <a:ext uri="{FF2B5EF4-FFF2-40B4-BE49-F238E27FC236}">
                      <a16:creationId xmlns:a16="http://schemas.microsoft.com/office/drawing/2014/main" id="{CD2D1377-9945-D7A5-8C91-8C7CA254E969}"/>
                    </a:ext>
                  </a:extLst>
                </p:cNvPr>
                <p:cNvSpPr>
                  <a:spLocks/>
                </p:cNvSpPr>
                <p:nvPr userDrawn="1"/>
              </p:nvSpPr>
              <p:spPr bwMode="ltGray">
                <a:xfrm>
                  <a:off x="4757" y="375"/>
                  <a:ext cx="37" cy="44"/>
                </a:xfrm>
                <a:custGeom>
                  <a:avLst/>
                  <a:gdLst/>
                  <a:ahLst/>
                  <a:cxnLst>
                    <a:cxn ang="0">
                      <a:pos x="19" y="32"/>
                    </a:cxn>
                    <a:cxn ang="0">
                      <a:pos x="19" y="0"/>
                    </a:cxn>
                    <a:cxn ang="0">
                      <a:pos x="19" y="32"/>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4163" name="Freeform 38">
                  <a:extLst>
                    <a:ext uri="{FF2B5EF4-FFF2-40B4-BE49-F238E27FC236}">
                      <a16:creationId xmlns:a16="http://schemas.microsoft.com/office/drawing/2014/main" id="{2814B14B-137E-1F75-AFCB-98A7034943BC}"/>
                    </a:ext>
                  </a:extLst>
                </p:cNvPr>
                <p:cNvSpPr>
                  <a:spLocks/>
                </p:cNvSpPr>
                <p:nvPr userDrawn="1"/>
              </p:nvSpPr>
              <p:spPr bwMode="ltGray">
                <a:xfrm>
                  <a:off x="5054" y="507"/>
                  <a:ext cx="45" cy="66"/>
                </a:xfrm>
                <a:custGeom>
                  <a:avLst/>
                  <a:gdLst/>
                  <a:ahLst/>
                  <a:cxnLst>
                    <a:cxn ang="0">
                      <a:pos x="4" y="9"/>
                    </a:cxn>
                    <a:cxn ang="0">
                      <a:pos x="20" y="33"/>
                    </a:cxn>
                    <a:cxn ang="0">
                      <a:pos x="24" y="49"/>
                    </a:cxn>
                    <a:cxn ang="0">
                      <a:pos x="36" y="53"/>
                    </a:cxn>
                    <a:cxn ang="0">
                      <a:pos x="24" y="73"/>
                    </a:cxn>
                    <a:cxn ang="0">
                      <a:pos x="0" y="21"/>
                    </a:cxn>
                    <a:cxn ang="0">
                      <a:pos x="4" y="9"/>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4164" name="Freeform 39">
                  <a:extLst>
                    <a:ext uri="{FF2B5EF4-FFF2-40B4-BE49-F238E27FC236}">
                      <a16:creationId xmlns:a16="http://schemas.microsoft.com/office/drawing/2014/main" id="{ED4571B1-2143-507B-4158-EBA842B984CC}"/>
                    </a:ext>
                  </a:extLst>
                </p:cNvPr>
                <p:cNvSpPr>
                  <a:spLocks/>
                </p:cNvSpPr>
                <p:nvPr userDrawn="1"/>
              </p:nvSpPr>
              <p:spPr bwMode="ltGray">
                <a:xfrm>
                  <a:off x="4260" y="6"/>
                  <a:ext cx="480" cy="100"/>
                </a:xfrm>
                <a:custGeom>
                  <a:avLst/>
                  <a:gdLst/>
                  <a:ahLst/>
                  <a:cxnLst>
                    <a:cxn ang="0">
                      <a:pos x="220" y="1"/>
                    </a:cxn>
                    <a:cxn ang="0">
                      <a:pos x="231" y="8"/>
                    </a:cxn>
                    <a:cxn ang="0">
                      <a:pos x="235" y="0"/>
                    </a:cxn>
                    <a:cxn ang="0">
                      <a:pos x="265" y="0"/>
                    </a:cxn>
                    <a:cxn ang="0">
                      <a:pos x="287" y="17"/>
                    </a:cxn>
                    <a:cxn ang="0">
                      <a:pos x="319" y="10"/>
                    </a:cxn>
                    <a:cxn ang="0">
                      <a:pos x="314" y="29"/>
                    </a:cxn>
                    <a:cxn ang="0">
                      <a:pos x="298" y="46"/>
                    </a:cxn>
                    <a:cxn ang="0">
                      <a:pos x="295" y="29"/>
                    </a:cxn>
                    <a:cxn ang="0">
                      <a:pos x="287" y="31"/>
                    </a:cxn>
                    <a:cxn ang="0">
                      <a:pos x="279" y="29"/>
                    </a:cxn>
                    <a:cxn ang="0">
                      <a:pos x="263" y="21"/>
                    </a:cxn>
                    <a:cxn ang="0">
                      <a:pos x="228" y="38"/>
                    </a:cxn>
                    <a:cxn ang="0">
                      <a:pos x="201" y="44"/>
                    </a:cxn>
                    <a:cxn ang="0">
                      <a:pos x="212" y="57"/>
                    </a:cxn>
                    <a:cxn ang="0">
                      <a:pos x="188" y="63"/>
                    </a:cxn>
                    <a:cxn ang="0">
                      <a:pos x="169" y="61"/>
                    </a:cxn>
                    <a:cxn ang="0">
                      <a:pos x="177" y="57"/>
                    </a:cxn>
                    <a:cxn ang="0">
                      <a:pos x="171" y="40"/>
                    </a:cxn>
                    <a:cxn ang="0">
                      <a:pos x="169" y="31"/>
                    </a:cxn>
                    <a:cxn ang="0">
                      <a:pos x="158" y="23"/>
                    </a:cxn>
                    <a:cxn ang="0">
                      <a:pos x="142" y="27"/>
                    </a:cxn>
                    <a:cxn ang="0">
                      <a:pos x="134" y="27"/>
                    </a:cxn>
                    <a:cxn ang="0">
                      <a:pos x="123" y="25"/>
                    </a:cxn>
                    <a:cxn ang="0">
                      <a:pos x="83" y="2"/>
                    </a:cxn>
                    <a:cxn ang="0">
                      <a:pos x="59" y="14"/>
                    </a:cxn>
                    <a:cxn ang="0">
                      <a:pos x="1" y="0"/>
                    </a:cxn>
                    <a:cxn ang="0">
                      <a:pos x="220" y="1"/>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w="9525">
                  <a:noFill/>
                  <a:round/>
                  <a:headEnd/>
                  <a:tailEnd/>
                </a:ln>
                <a:effectLst/>
              </p:spPr>
              <p:txBody>
                <a:bodyPr wrap="none" anchor="ctr"/>
                <a:lstStyle/>
                <a:p>
                  <a:pPr>
                    <a:defRPr/>
                  </a:pPr>
                  <a:endParaRPr lang="en-US"/>
                </a:p>
              </p:txBody>
            </p:sp>
            <p:sp>
              <p:nvSpPr>
                <p:cNvPr id="4165" name="Freeform 40">
                  <a:extLst>
                    <a:ext uri="{FF2B5EF4-FFF2-40B4-BE49-F238E27FC236}">
                      <a16:creationId xmlns:a16="http://schemas.microsoft.com/office/drawing/2014/main" id="{DFC786E1-B0A9-3376-3418-81CE4E5864B3}"/>
                    </a:ext>
                  </a:extLst>
                </p:cNvPr>
                <p:cNvSpPr>
                  <a:spLocks/>
                </p:cNvSpPr>
                <p:nvPr userDrawn="1"/>
              </p:nvSpPr>
              <p:spPr bwMode="ltGray">
                <a:xfrm>
                  <a:off x="3835" y="3"/>
                  <a:ext cx="446" cy="49"/>
                </a:xfrm>
                <a:custGeom>
                  <a:avLst/>
                  <a:gdLst/>
                  <a:ahLst/>
                  <a:cxnLst>
                    <a:cxn ang="0">
                      <a:pos x="105" y="31"/>
                    </a:cxn>
                    <a:cxn ang="0">
                      <a:pos x="30" y="1"/>
                    </a:cxn>
                    <a:cxn ang="0">
                      <a:pos x="285" y="0"/>
                    </a:cxn>
                    <a:cxn ang="0">
                      <a:pos x="296" y="14"/>
                    </a:cxn>
                    <a:cxn ang="0">
                      <a:pos x="264" y="16"/>
                    </a:cxn>
                    <a:cxn ang="0">
                      <a:pos x="105" y="3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w="9525">
                  <a:noFill/>
                  <a:round/>
                  <a:headEnd/>
                  <a:tailEnd/>
                </a:ln>
                <a:effectLst/>
              </p:spPr>
              <p:txBody>
                <a:bodyPr wrap="none" anchor="ctr"/>
                <a:lstStyle/>
                <a:p>
                  <a:pPr>
                    <a:defRPr/>
                  </a:pPr>
                  <a:endParaRPr lang="en-US"/>
                </a:p>
              </p:txBody>
            </p:sp>
            <p:sp>
              <p:nvSpPr>
                <p:cNvPr id="4166" name="Freeform 41">
                  <a:extLst>
                    <a:ext uri="{FF2B5EF4-FFF2-40B4-BE49-F238E27FC236}">
                      <a16:creationId xmlns:a16="http://schemas.microsoft.com/office/drawing/2014/main" id="{714E8C7C-B431-56A0-B2A9-5010D2162B3E}"/>
                    </a:ext>
                  </a:extLst>
                </p:cNvPr>
                <p:cNvSpPr>
                  <a:spLocks/>
                </p:cNvSpPr>
                <p:nvPr userDrawn="1"/>
              </p:nvSpPr>
              <p:spPr bwMode="ltGray">
                <a:xfrm>
                  <a:off x="2853" y="74"/>
                  <a:ext cx="42" cy="25"/>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4167" name="Freeform 42">
                  <a:extLst>
                    <a:ext uri="{FF2B5EF4-FFF2-40B4-BE49-F238E27FC236}">
                      <a16:creationId xmlns:a16="http://schemas.microsoft.com/office/drawing/2014/main" id="{BB715394-7176-26CA-F562-79A14D42034D}"/>
                    </a:ext>
                  </a:extLst>
                </p:cNvPr>
                <p:cNvSpPr>
                  <a:spLocks/>
                </p:cNvSpPr>
                <p:nvPr userDrawn="1"/>
              </p:nvSpPr>
              <p:spPr bwMode="ltGray">
                <a:xfrm>
                  <a:off x="1704" y="3"/>
                  <a:ext cx="1022" cy="372"/>
                </a:xfrm>
                <a:custGeom>
                  <a:avLst/>
                  <a:gdLst/>
                  <a:ahLst/>
                  <a:cxnLst>
                    <a:cxn ang="0">
                      <a:pos x="73" y="1"/>
                    </a:cxn>
                    <a:cxn ang="0">
                      <a:pos x="436"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pPr>
                    <a:defRPr/>
                  </a:pPr>
                  <a:endParaRPr lang="en-US"/>
                </a:p>
              </p:txBody>
            </p:sp>
            <p:sp>
              <p:nvSpPr>
                <p:cNvPr id="4168" name="Freeform 43">
                  <a:extLst>
                    <a:ext uri="{FF2B5EF4-FFF2-40B4-BE49-F238E27FC236}">
                      <a16:creationId xmlns:a16="http://schemas.microsoft.com/office/drawing/2014/main" id="{A51BDC2B-55AE-0964-355C-3A17896FDE97}"/>
                    </a:ext>
                  </a:extLst>
                </p:cNvPr>
                <p:cNvSpPr>
                  <a:spLocks/>
                </p:cNvSpPr>
                <p:nvPr userDrawn="1"/>
              </p:nvSpPr>
              <p:spPr bwMode="ltGray">
                <a:xfrm>
                  <a:off x="2729" y="-9"/>
                  <a:ext cx="47" cy="134"/>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pPr>
                    <a:defRPr/>
                  </a:pPr>
                  <a:endParaRPr lang="en-US"/>
                </a:p>
              </p:txBody>
            </p:sp>
            <p:sp>
              <p:nvSpPr>
                <p:cNvPr id="4169" name="Freeform 44">
                  <a:extLst>
                    <a:ext uri="{FF2B5EF4-FFF2-40B4-BE49-F238E27FC236}">
                      <a16:creationId xmlns:a16="http://schemas.microsoft.com/office/drawing/2014/main" id="{9DC96ED7-4D34-87D6-C8A6-24C95520DA8C}"/>
                    </a:ext>
                  </a:extLst>
                </p:cNvPr>
                <p:cNvSpPr>
                  <a:spLocks/>
                </p:cNvSpPr>
                <p:nvPr userDrawn="1"/>
              </p:nvSpPr>
              <p:spPr bwMode="ltGray">
                <a:xfrm>
                  <a:off x="2701" y="103"/>
                  <a:ext cx="138" cy="8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pPr>
                    <a:defRPr/>
                  </a:pPr>
                  <a:endParaRPr lang="en-US"/>
                </a:p>
              </p:txBody>
            </p:sp>
            <p:sp>
              <p:nvSpPr>
                <p:cNvPr id="4170" name="Freeform 45">
                  <a:extLst>
                    <a:ext uri="{FF2B5EF4-FFF2-40B4-BE49-F238E27FC236}">
                      <a16:creationId xmlns:a16="http://schemas.microsoft.com/office/drawing/2014/main" id="{D870AB3E-9972-E09E-E412-83E9D2A748B9}"/>
                    </a:ext>
                  </a:extLst>
                </p:cNvPr>
                <p:cNvSpPr>
                  <a:spLocks/>
                </p:cNvSpPr>
                <p:nvPr userDrawn="1"/>
              </p:nvSpPr>
              <p:spPr bwMode="ltGray">
                <a:xfrm>
                  <a:off x="2553" y="182"/>
                  <a:ext cx="187" cy="176"/>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pPr>
                    <a:defRPr/>
                  </a:pPr>
                  <a:endParaRPr lang="en-US"/>
                </a:p>
              </p:txBody>
            </p:sp>
            <p:sp>
              <p:nvSpPr>
                <p:cNvPr id="4171" name="Freeform 46">
                  <a:extLst>
                    <a:ext uri="{FF2B5EF4-FFF2-40B4-BE49-F238E27FC236}">
                      <a16:creationId xmlns:a16="http://schemas.microsoft.com/office/drawing/2014/main" id="{02F96840-2F14-F31B-DA98-CB62F39833F5}"/>
                    </a:ext>
                  </a:extLst>
                </p:cNvPr>
                <p:cNvSpPr>
                  <a:spLocks/>
                </p:cNvSpPr>
                <p:nvPr userDrawn="1"/>
              </p:nvSpPr>
              <p:spPr bwMode="ltGray">
                <a:xfrm>
                  <a:off x="2677" y="233"/>
                  <a:ext cx="14" cy="10"/>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4172" name="Freeform 47">
                  <a:extLst>
                    <a:ext uri="{FF2B5EF4-FFF2-40B4-BE49-F238E27FC236}">
                      <a16:creationId xmlns:a16="http://schemas.microsoft.com/office/drawing/2014/main" id="{67A6C527-18C6-E8E2-857C-4529EA505A78}"/>
                    </a:ext>
                  </a:extLst>
                </p:cNvPr>
                <p:cNvSpPr>
                  <a:spLocks/>
                </p:cNvSpPr>
                <p:nvPr userDrawn="1"/>
              </p:nvSpPr>
              <p:spPr bwMode="ltGray">
                <a:xfrm>
                  <a:off x="1627" y="353"/>
                  <a:ext cx="813" cy="462"/>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pPr>
                    <a:defRPr/>
                  </a:pPr>
                  <a:endParaRPr lang="en-US"/>
                </a:p>
              </p:txBody>
            </p:sp>
            <p:sp>
              <p:nvSpPr>
                <p:cNvPr id="4173" name="Freeform 48">
                  <a:extLst>
                    <a:ext uri="{FF2B5EF4-FFF2-40B4-BE49-F238E27FC236}">
                      <a16:creationId xmlns:a16="http://schemas.microsoft.com/office/drawing/2014/main" id="{8AD0405F-6E8C-A47B-4C73-CC2DC3C15A7E}"/>
                    </a:ext>
                  </a:extLst>
                </p:cNvPr>
                <p:cNvSpPr>
                  <a:spLocks/>
                </p:cNvSpPr>
                <p:nvPr userDrawn="1"/>
              </p:nvSpPr>
              <p:spPr bwMode="ltGray">
                <a:xfrm>
                  <a:off x="1770" y="671"/>
                  <a:ext cx="45" cy="71"/>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4174" name="Freeform 49">
                  <a:extLst>
                    <a:ext uri="{FF2B5EF4-FFF2-40B4-BE49-F238E27FC236}">
                      <a16:creationId xmlns:a16="http://schemas.microsoft.com/office/drawing/2014/main" id="{4DB05F3C-9189-314F-FAE0-839A87E14494}"/>
                    </a:ext>
                  </a:extLst>
                </p:cNvPr>
                <p:cNvSpPr>
                  <a:spLocks/>
                </p:cNvSpPr>
                <p:nvPr userDrawn="1"/>
              </p:nvSpPr>
              <p:spPr bwMode="ltGray">
                <a:xfrm>
                  <a:off x="2394" y="431"/>
                  <a:ext cx="42" cy="59"/>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4175" name="Freeform 50">
                  <a:extLst>
                    <a:ext uri="{FF2B5EF4-FFF2-40B4-BE49-F238E27FC236}">
                      <a16:creationId xmlns:a16="http://schemas.microsoft.com/office/drawing/2014/main" id="{60E8D075-390E-821D-310D-3FF3E779C579}"/>
                    </a:ext>
                  </a:extLst>
                </p:cNvPr>
                <p:cNvSpPr>
                  <a:spLocks/>
                </p:cNvSpPr>
                <p:nvPr userDrawn="1"/>
              </p:nvSpPr>
              <p:spPr bwMode="ltGray">
                <a:xfrm>
                  <a:off x="2513" y="402"/>
                  <a:ext cx="21" cy="24"/>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4176" name="Freeform 51">
                  <a:extLst>
                    <a:ext uri="{FF2B5EF4-FFF2-40B4-BE49-F238E27FC236}">
                      <a16:creationId xmlns:a16="http://schemas.microsoft.com/office/drawing/2014/main" id="{9D6AE111-ADB1-E727-7CE7-4C64F4E6DA08}"/>
                    </a:ext>
                  </a:extLst>
                </p:cNvPr>
                <p:cNvSpPr>
                  <a:spLocks/>
                </p:cNvSpPr>
                <p:nvPr userDrawn="1"/>
              </p:nvSpPr>
              <p:spPr bwMode="ltGray">
                <a:xfrm>
                  <a:off x="333" y="169"/>
                  <a:ext cx="1015" cy="866"/>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pPr>
                    <a:defRPr/>
                  </a:pPr>
                  <a:endParaRPr lang="en-US"/>
                </a:p>
              </p:txBody>
            </p:sp>
            <p:sp>
              <p:nvSpPr>
                <p:cNvPr id="4177" name="Freeform 52">
                  <a:extLst>
                    <a:ext uri="{FF2B5EF4-FFF2-40B4-BE49-F238E27FC236}">
                      <a16:creationId xmlns:a16="http://schemas.microsoft.com/office/drawing/2014/main" id="{AB9BD94E-7A00-61E9-7613-A2EEED18695F}"/>
                    </a:ext>
                  </a:extLst>
                </p:cNvPr>
                <p:cNvSpPr>
                  <a:spLocks/>
                </p:cNvSpPr>
                <p:nvPr userDrawn="1"/>
              </p:nvSpPr>
              <p:spPr bwMode="ltGray">
                <a:xfrm>
                  <a:off x="727" y="495"/>
                  <a:ext cx="382" cy="540"/>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pPr>
                    <a:defRPr/>
                  </a:pPr>
                  <a:endParaRPr lang="en-US"/>
                </a:p>
              </p:txBody>
            </p:sp>
            <p:sp>
              <p:nvSpPr>
                <p:cNvPr id="4178" name="Freeform 53">
                  <a:extLst>
                    <a:ext uri="{FF2B5EF4-FFF2-40B4-BE49-F238E27FC236}">
                      <a16:creationId xmlns:a16="http://schemas.microsoft.com/office/drawing/2014/main" id="{D74224E1-45D9-95C8-E12C-8AC34E2F2DFB}"/>
                    </a:ext>
                  </a:extLst>
                </p:cNvPr>
                <p:cNvSpPr>
                  <a:spLocks/>
                </p:cNvSpPr>
                <p:nvPr userDrawn="1"/>
              </p:nvSpPr>
              <p:spPr bwMode="ltGray">
                <a:xfrm>
                  <a:off x="1400" y="896"/>
                  <a:ext cx="16" cy="29"/>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4179" name="Freeform 54">
                  <a:extLst>
                    <a:ext uri="{FF2B5EF4-FFF2-40B4-BE49-F238E27FC236}">
                      <a16:creationId xmlns:a16="http://schemas.microsoft.com/office/drawing/2014/main" id="{66A61051-32F6-AEAE-ABA8-6B627AC1B376}"/>
                    </a:ext>
                  </a:extLst>
                </p:cNvPr>
                <p:cNvSpPr>
                  <a:spLocks/>
                </p:cNvSpPr>
                <p:nvPr userDrawn="1"/>
              </p:nvSpPr>
              <p:spPr bwMode="ltGray">
                <a:xfrm>
                  <a:off x="1379" y="617"/>
                  <a:ext cx="21" cy="1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4180" name="Freeform 55">
                  <a:extLst>
                    <a:ext uri="{FF2B5EF4-FFF2-40B4-BE49-F238E27FC236}">
                      <a16:creationId xmlns:a16="http://schemas.microsoft.com/office/drawing/2014/main" id="{92470E51-6A9D-4FB5-2ACF-F77F348F14F8}"/>
                    </a:ext>
                  </a:extLst>
                </p:cNvPr>
                <p:cNvSpPr>
                  <a:spLocks/>
                </p:cNvSpPr>
                <p:nvPr userDrawn="1"/>
              </p:nvSpPr>
              <p:spPr bwMode="ltGray">
                <a:xfrm>
                  <a:off x="453" y="275"/>
                  <a:ext cx="58" cy="24"/>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4181" name="Freeform 56">
                  <a:extLst>
                    <a:ext uri="{FF2B5EF4-FFF2-40B4-BE49-F238E27FC236}">
                      <a16:creationId xmlns:a16="http://schemas.microsoft.com/office/drawing/2014/main" id="{10D947A5-D9E0-C17B-B524-C1DE5A705DFA}"/>
                    </a:ext>
                  </a:extLst>
                </p:cNvPr>
                <p:cNvSpPr>
                  <a:spLocks/>
                </p:cNvSpPr>
                <p:nvPr userDrawn="1"/>
              </p:nvSpPr>
              <p:spPr bwMode="ltGray">
                <a:xfrm>
                  <a:off x="1161" y="50"/>
                  <a:ext cx="691" cy="569"/>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pPr>
                    <a:defRPr/>
                  </a:pPr>
                  <a:endParaRPr lang="en-US"/>
                </a:p>
              </p:txBody>
            </p:sp>
            <p:sp>
              <p:nvSpPr>
                <p:cNvPr id="4182" name="Freeform 57">
                  <a:extLst>
                    <a:ext uri="{FF2B5EF4-FFF2-40B4-BE49-F238E27FC236}">
                      <a16:creationId xmlns:a16="http://schemas.microsoft.com/office/drawing/2014/main" id="{D506402D-D36F-E38D-DBF0-A9AB6BCDCA05}"/>
                    </a:ext>
                  </a:extLst>
                </p:cNvPr>
                <p:cNvSpPr>
                  <a:spLocks/>
                </p:cNvSpPr>
                <p:nvPr userDrawn="1"/>
              </p:nvSpPr>
              <p:spPr bwMode="ltGray">
                <a:xfrm>
                  <a:off x="689" y="6"/>
                  <a:ext cx="1386" cy="232"/>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pPr>
                    <a:defRPr/>
                  </a:pPr>
                  <a:endParaRPr lang="en-US"/>
                </a:p>
              </p:txBody>
            </p:sp>
            <p:sp>
              <p:nvSpPr>
                <p:cNvPr id="4183" name="Freeform 58">
                  <a:extLst>
                    <a:ext uri="{FF2B5EF4-FFF2-40B4-BE49-F238E27FC236}">
                      <a16:creationId xmlns:a16="http://schemas.microsoft.com/office/drawing/2014/main" id="{39A225FE-2822-12B3-DB00-D59877397EFD}"/>
                    </a:ext>
                  </a:extLst>
                </p:cNvPr>
                <p:cNvSpPr>
                  <a:spLocks/>
                </p:cNvSpPr>
                <p:nvPr userDrawn="1"/>
              </p:nvSpPr>
              <p:spPr bwMode="ltGray">
                <a:xfrm>
                  <a:off x="971" y="91"/>
                  <a:ext cx="30" cy="25"/>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4184" name="Freeform 59">
                  <a:extLst>
                    <a:ext uri="{FF2B5EF4-FFF2-40B4-BE49-F238E27FC236}">
                      <a16:creationId xmlns:a16="http://schemas.microsoft.com/office/drawing/2014/main" id="{BFBBF831-E5E0-ADA7-A0A9-4A2C387FF5AE}"/>
                    </a:ext>
                  </a:extLst>
                </p:cNvPr>
                <p:cNvSpPr>
                  <a:spLocks/>
                </p:cNvSpPr>
                <p:nvPr userDrawn="1"/>
              </p:nvSpPr>
              <p:spPr bwMode="ltGray">
                <a:xfrm>
                  <a:off x="935" y="125"/>
                  <a:ext cx="45" cy="27"/>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4185" name="Freeform 60">
                  <a:extLst>
                    <a:ext uri="{FF2B5EF4-FFF2-40B4-BE49-F238E27FC236}">
                      <a16:creationId xmlns:a16="http://schemas.microsoft.com/office/drawing/2014/main" id="{50CC5619-835B-1891-0E59-7968592CED0A}"/>
                    </a:ext>
                  </a:extLst>
                </p:cNvPr>
                <p:cNvSpPr>
                  <a:spLocks/>
                </p:cNvSpPr>
                <p:nvPr userDrawn="1"/>
              </p:nvSpPr>
              <p:spPr bwMode="ltGray">
                <a:xfrm>
                  <a:off x="1081" y="226"/>
                  <a:ext cx="75" cy="14"/>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4186" name="Freeform 61">
                  <a:extLst>
                    <a:ext uri="{FF2B5EF4-FFF2-40B4-BE49-F238E27FC236}">
                      <a16:creationId xmlns:a16="http://schemas.microsoft.com/office/drawing/2014/main" id="{FEE8A81E-B9F8-EDB3-A017-B3902AA1E3CC}"/>
                    </a:ext>
                  </a:extLst>
                </p:cNvPr>
                <p:cNvSpPr>
                  <a:spLocks/>
                </p:cNvSpPr>
                <p:nvPr userDrawn="1"/>
              </p:nvSpPr>
              <p:spPr bwMode="ltGray">
                <a:xfrm>
                  <a:off x="1210" y="223"/>
                  <a:ext cx="42" cy="37"/>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pPr>
                    <a:defRPr/>
                  </a:pPr>
                  <a:endParaRPr lang="en-US"/>
                </a:p>
              </p:txBody>
            </p:sp>
            <p:sp>
              <p:nvSpPr>
                <p:cNvPr id="4187" name="Freeform 62">
                  <a:extLst>
                    <a:ext uri="{FF2B5EF4-FFF2-40B4-BE49-F238E27FC236}">
                      <a16:creationId xmlns:a16="http://schemas.microsoft.com/office/drawing/2014/main" id="{C803011C-DD4B-E0F2-421D-675D9F58D373}"/>
                    </a:ext>
                  </a:extLst>
                </p:cNvPr>
                <p:cNvSpPr>
                  <a:spLocks/>
                </p:cNvSpPr>
                <p:nvPr userDrawn="1"/>
              </p:nvSpPr>
              <p:spPr bwMode="ltGray">
                <a:xfrm>
                  <a:off x="865" y="123"/>
                  <a:ext cx="33" cy="24"/>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pPr>
                    <a:defRPr/>
                  </a:pPr>
                  <a:endParaRPr lang="en-US"/>
                </a:p>
              </p:txBody>
            </p:sp>
          </p:grpSp>
          <p:grpSp>
            <p:nvGrpSpPr>
              <p:cNvPr id="8" name="Group 63">
                <a:extLst>
                  <a:ext uri="{FF2B5EF4-FFF2-40B4-BE49-F238E27FC236}">
                    <a16:creationId xmlns:a16="http://schemas.microsoft.com/office/drawing/2014/main" id="{8FDE50D8-3155-F65A-52CB-A15985491A17}"/>
                  </a:ext>
                </a:extLst>
              </p:cNvPr>
              <p:cNvGrpSpPr>
                <a:grpSpLocks/>
              </p:cNvGrpSpPr>
              <p:nvPr userDrawn="1"/>
            </p:nvGrpSpPr>
            <p:grpSpPr bwMode="auto">
              <a:xfrm>
                <a:off x="7" y="-154"/>
                <a:ext cx="5739" cy="418"/>
                <a:chOff x="1056" y="111"/>
                <a:chExt cx="2448" cy="418"/>
              </a:xfrm>
            </p:grpSpPr>
            <p:sp>
              <p:nvSpPr>
                <p:cNvPr id="25" name="Line 64">
                  <a:extLst>
                    <a:ext uri="{FF2B5EF4-FFF2-40B4-BE49-F238E27FC236}">
                      <a16:creationId xmlns:a16="http://schemas.microsoft.com/office/drawing/2014/main" id="{44BA6BC4-BEED-088B-9FFF-449C19292E16}"/>
                    </a:ext>
                  </a:extLst>
                </p:cNvPr>
                <p:cNvSpPr>
                  <a:spLocks noChangeShapeType="1"/>
                </p:cNvSpPr>
                <p:nvPr/>
              </p:nvSpPr>
              <p:spPr bwMode="white">
                <a:xfrm>
                  <a:off x="1056" y="332"/>
                  <a:ext cx="2448" cy="0"/>
                </a:xfrm>
                <a:prstGeom prst="line">
                  <a:avLst/>
                </a:prstGeom>
                <a:noFill/>
                <a:ln w="9525">
                  <a:solidFill>
                    <a:schemeClr val="folHlink"/>
                  </a:solidFill>
                  <a:round/>
                  <a:headEnd/>
                  <a:tailEnd/>
                </a:ln>
                <a:effectLst/>
              </p:spPr>
              <p:txBody>
                <a:bodyPr wrap="none" anchor="ctr"/>
                <a:lstStyle/>
                <a:p>
                  <a:pPr>
                    <a:defRPr/>
                  </a:pPr>
                  <a:endParaRPr lang="en-US"/>
                </a:p>
              </p:txBody>
            </p:sp>
            <p:sp>
              <p:nvSpPr>
                <p:cNvPr id="26" name="Line 65">
                  <a:extLst>
                    <a:ext uri="{FF2B5EF4-FFF2-40B4-BE49-F238E27FC236}">
                      <a16:creationId xmlns:a16="http://schemas.microsoft.com/office/drawing/2014/main" id="{9A21F7BE-EEC2-C676-B811-9C7AA4BB416C}"/>
                    </a:ext>
                  </a:extLst>
                </p:cNvPr>
                <p:cNvSpPr>
                  <a:spLocks noChangeShapeType="1"/>
                </p:cNvSpPr>
                <p:nvPr/>
              </p:nvSpPr>
              <p:spPr bwMode="white">
                <a:xfrm>
                  <a:off x="1254"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7" name="Line 66">
                  <a:extLst>
                    <a:ext uri="{FF2B5EF4-FFF2-40B4-BE49-F238E27FC236}">
                      <a16:creationId xmlns:a16="http://schemas.microsoft.com/office/drawing/2014/main" id="{6F8A743F-1D2A-A4AC-8E73-BD71BAB46487}"/>
                    </a:ext>
                  </a:extLst>
                </p:cNvPr>
                <p:cNvSpPr>
                  <a:spLocks noChangeShapeType="1"/>
                </p:cNvSpPr>
                <p:nvPr/>
              </p:nvSpPr>
              <p:spPr bwMode="white">
                <a:xfrm>
                  <a:off x="1482"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8" name="Line 67">
                  <a:extLst>
                    <a:ext uri="{FF2B5EF4-FFF2-40B4-BE49-F238E27FC236}">
                      <a16:creationId xmlns:a16="http://schemas.microsoft.com/office/drawing/2014/main" id="{637EB6B8-7057-41C1-136C-2C1F5F7DE791}"/>
                    </a:ext>
                  </a:extLst>
                </p:cNvPr>
                <p:cNvSpPr>
                  <a:spLocks noChangeShapeType="1"/>
                </p:cNvSpPr>
                <p:nvPr/>
              </p:nvSpPr>
              <p:spPr bwMode="white">
                <a:xfrm>
                  <a:off x="1710"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9" name="Line 68">
                  <a:extLst>
                    <a:ext uri="{FF2B5EF4-FFF2-40B4-BE49-F238E27FC236}">
                      <a16:creationId xmlns:a16="http://schemas.microsoft.com/office/drawing/2014/main" id="{D1068987-F9EF-FDCB-2831-E1336F25ACF2}"/>
                    </a:ext>
                  </a:extLst>
                </p:cNvPr>
                <p:cNvSpPr>
                  <a:spLocks noChangeShapeType="1"/>
                </p:cNvSpPr>
                <p:nvPr/>
              </p:nvSpPr>
              <p:spPr bwMode="white">
                <a:xfrm>
                  <a:off x="1938"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0" name="Line 69">
                  <a:extLst>
                    <a:ext uri="{FF2B5EF4-FFF2-40B4-BE49-F238E27FC236}">
                      <a16:creationId xmlns:a16="http://schemas.microsoft.com/office/drawing/2014/main" id="{35F03A46-C056-9217-ACE2-84C1F1A1F8CE}"/>
                    </a:ext>
                  </a:extLst>
                </p:cNvPr>
                <p:cNvSpPr>
                  <a:spLocks noChangeShapeType="1"/>
                </p:cNvSpPr>
                <p:nvPr/>
              </p:nvSpPr>
              <p:spPr bwMode="white">
                <a:xfrm>
                  <a:off x="2166"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 name="Line 70">
                  <a:extLst>
                    <a:ext uri="{FF2B5EF4-FFF2-40B4-BE49-F238E27FC236}">
                      <a16:creationId xmlns:a16="http://schemas.microsoft.com/office/drawing/2014/main" id="{70773F6A-B220-2766-308F-64040C3592D0}"/>
                    </a:ext>
                  </a:extLst>
                </p:cNvPr>
                <p:cNvSpPr>
                  <a:spLocks noChangeShapeType="1"/>
                </p:cNvSpPr>
                <p:nvPr/>
              </p:nvSpPr>
              <p:spPr bwMode="white">
                <a:xfrm>
                  <a:off x="2394"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2" name="Line 71">
                  <a:extLst>
                    <a:ext uri="{FF2B5EF4-FFF2-40B4-BE49-F238E27FC236}">
                      <a16:creationId xmlns:a16="http://schemas.microsoft.com/office/drawing/2014/main" id="{35CE9B0A-BC07-A913-3EB3-2F1AC586896C}"/>
                    </a:ext>
                  </a:extLst>
                </p:cNvPr>
                <p:cNvSpPr>
                  <a:spLocks noChangeShapeType="1"/>
                </p:cNvSpPr>
                <p:nvPr/>
              </p:nvSpPr>
              <p:spPr bwMode="white">
                <a:xfrm>
                  <a:off x="2622"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3" name="Line 72">
                  <a:extLst>
                    <a:ext uri="{FF2B5EF4-FFF2-40B4-BE49-F238E27FC236}">
                      <a16:creationId xmlns:a16="http://schemas.microsoft.com/office/drawing/2014/main" id="{9C350E50-A5B5-4916-03AB-5F292DBF4E1D}"/>
                    </a:ext>
                  </a:extLst>
                </p:cNvPr>
                <p:cNvSpPr>
                  <a:spLocks noChangeShapeType="1"/>
                </p:cNvSpPr>
                <p:nvPr/>
              </p:nvSpPr>
              <p:spPr bwMode="white">
                <a:xfrm>
                  <a:off x="2850"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4" name="Line 73">
                  <a:extLst>
                    <a:ext uri="{FF2B5EF4-FFF2-40B4-BE49-F238E27FC236}">
                      <a16:creationId xmlns:a16="http://schemas.microsoft.com/office/drawing/2014/main" id="{AB2F604D-8C2A-E88F-B752-612BE06F0770}"/>
                    </a:ext>
                  </a:extLst>
                </p:cNvPr>
                <p:cNvSpPr>
                  <a:spLocks noChangeShapeType="1"/>
                </p:cNvSpPr>
                <p:nvPr/>
              </p:nvSpPr>
              <p:spPr bwMode="white">
                <a:xfrm>
                  <a:off x="3078"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5" name="Line 74">
                  <a:extLst>
                    <a:ext uri="{FF2B5EF4-FFF2-40B4-BE49-F238E27FC236}">
                      <a16:creationId xmlns:a16="http://schemas.microsoft.com/office/drawing/2014/main" id="{F7E6991F-2B70-F02F-F79D-9A0661AE3A5F}"/>
                    </a:ext>
                  </a:extLst>
                </p:cNvPr>
                <p:cNvSpPr>
                  <a:spLocks noChangeShapeType="1"/>
                </p:cNvSpPr>
                <p:nvPr/>
              </p:nvSpPr>
              <p:spPr bwMode="white">
                <a:xfrm>
                  <a:off x="3306" y="111"/>
                  <a:ext cx="0" cy="418"/>
                </a:xfrm>
                <a:prstGeom prst="line">
                  <a:avLst/>
                </a:prstGeom>
                <a:noFill/>
                <a:ln w="9525">
                  <a:solidFill>
                    <a:schemeClr val="folHlink"/>
                  </a:solidFill>
                  <a:round/>
                  <a:headEnd/>
                  <a:tailEnd/>
                </a:ln>
                <a:effectLst/>
              </p:spPr>
              <p:txBody>
                <a:bodyPr wrap="none" anchor="ctr"/>
                <a:lstStyle/>
                <a:p>
                  <a:pPr>
                    <a:defRPr/>
                  </a:pPr>
                  <a:endParaRPr lang="en-US"/>
                </a:p>
              </p:txBody>
            </p:sp>
          </p:grpSp>
          <p:grpSp>
            <p:nvGrpSpPr>
              <p:cNvPr id="9" name="Group 75">
                <a:extLst>
                  <a:ext uri="{FF2B5EF4-FFF2-40B4-BE49-F238E27FC236}">
                    <a16:creationId xmlns:a16="http://schemas.microsoft.com/office/drawing/2014/main" id="{5AD32861-0BC3-80A3-46B7-3179D8B92307}"/>
                  </a:ext>
                </a:extLst>
              </p:cNvPr>
              <p:cNvGrpSpPr>
                <a:grpSpLocks/>
              </p:cNvGrpSpPr>
              <p:nvPr userDrawn="1"/>
            </p:nvGrpSpPr>
            <p:grpSpPr bwMode="auto">
              <a:xfrm>
                <a:off x="-1261" y="-1"/>
                <a:ext cx="2098" cy="1030"/>
                <a:chOff x="1208" y="109"/>
                <a:chExt cx="2098" cy="423"/>
              </a:xfrm>
            </p:grpSpPr>
            <p:sp>
              <p:nvSpPr>
                <p:cNvPr id="10" name="Line 76">
                  <a:extLst>
                    <a:ext uri="{FF2B5EF4-FFF2-40B4-BE49-F238E27FC236}">
                      <a16:creationId xmlns:a16="http://schemas.microsoft.com/office/drawing/2014/main" id="{D9DAE5EF-687B-6DBB-74D4-B566E239E735}"/>
                    </a:ext>
                  </a:extLst>
                </p:cNvPr>
                <p:cNvSpPr>
                  <a:spLocks noChangeShapeType="1"/>
                </p:cNvSpPr>
                <p:nvPr/>
              </p:nvSpPr>
              <p:spPr bwMode="ltGray">
                <a:xfrm>
                  <a:off x="2850" y="110"/>
                  <a:ext cx="0" cy="142"/>
                </a:xfrm>
                <a:prstGeom prst="line">
                  <a:avLst/>
                </a:prstGeom>
                <a:noFill/>
                <a:ln w="9525">
                  <a:solidFill>
                    <a:schemeClr val="hlink"/>
                  </a:solidFill>
                  <a:round/>
                  <a:headEnd/>
                  <a:tailEnd/>
                </a:ln>
                <a:effectLst/>
              </p:spPr>
              <p:txBody>
                <a:bodyPr wrap="none" anchor="ctr"/>
                <a:lstStyle/>
                <a:p>
                  <a:pPr>
                    <a:defRPr/>
                  </a:pPr>
                  <a:endParaRPr lang="en-US"/>
                </a:p>
              </p:txBody>
            </p:sp>
            <p:sp>
              <p:nvSpPr>
                <p:cNvPr id="11" name="Line 77">
                  <a:extLst>
                    <a:ext uri="{FF2B5EF4-FFF2-40B4-BE49-F238E27FC236}">
                      <a16:creationId xmlns:a16="http://schemas.microsoft.com/office/drawing/2014/main" id="{79F7052B-8FA5-B7FA-1094-736EE5A85063}"/>
                    </a:ext>
                  </a:extLst>
                </p:cNvPr>
                <p:cNvSpPr>
                  <a:spLocks noChangeShapeType="1"/>
                </p:cNvSpPr>
                <p:nvPr/>
              </p:nvSpPr>
              <p:spPr bwMode="ltGray">
                <a:xfrm>
                  <a:off x="2972" y="332"/>
                  <a:ext cx="70" cy="0"/>
                </a:xfrm>
                <a:prstGeom prst="line">
                  <a:avLst/>
                </a:prstGeom>
                <a:noFill/>
                <a:ln w="9525">
                  <a:solidFill>
                    <a:schemeClr val="hlink"/>
                  </a:solidFill>
                  <a:round/>
                  <a:headEnd/>
                  <a:tailEnd/>
                </a:ln>
                <a:effectLst/>
              </p:spPr>
              <p:txBody>
                <a:bodyPr wrap="none" anchor="ctr"/>
                <a:lstStyle/>
                <a:p>
                  <a:pPr>
                    <a:defRPr/>
                  </a:pPr>
                  <a:endParaRPr lang="en-US"/>
                </a:p>
              </p:txBody>
            </p:sp>
            <p:sp>
              <p:nvSpPr>
                <p:cNvPr id="12" name="Line 78">
                  <a:extLst>
                    <a:ext uri="{FF2B5EF4-FFF2-40B4-BE49-F238E27FC236}">
                      <a16:creationId xmlns:a16="http://schemas.microsoft.com/office/drawing/2014/main" id="{343FD847-4390-4872-1F79-9308448C5349}"/>
                    </a:ext>
                  </a:extLst>
                </p:cNvPr>
                <p:cNvSpPr>
                  <a:spLocks noChangeShapeType="1"/>
                </p:cNvSpPr>
                <p:nvPr/>
              </p:nvSpPr>
              <p:spPr bwMode="ltGray">
                <a:xfrm>
                  <a:off x="3078" y="350"/>
                  <a:ext cx="0" cy="28"/>
                </a:xfrm>
                <a:prstGeom prst="line">
                  <a:avLst/>
                </a:prstGeom>
                <a:noFill/>
                <a:ln w="9525">
                  <a:solidFill>
                    <a:schemeClr val="hlink"/>
                  </a:solidFill>
                  <a:round/>
                  <a:headEnd/>
                  <a:tailEnd/>
                </a:ln>
                <a:effectLst/>
              </p:spPr>
              <p:txBody>
                <a:bodyPr wrap="none" anchor="ctr"/>
                <a:lstStyle/>
                <a:p>
                  <a:pPr>
                    <a:defRPr/>
                  </a:pPr>
                  <a:endParaRPr lang="en-US"/>
                </a:p>
              </p:txBody>
            </p:sp>
            <p:sp>
              <p:nvSpPr>
                <p:cNvPr id="13" name="Line 79">
                  <a:extLst>
                    <a:ext uri="{FF2B5EF4-FFF2-40B4-BE49-F238E27FC236}">
                      <a16:creationId xmlns:a16="http://schemas.microsoft.com/office/drawing/2014/main" id="{02F8B71E-D46A-692A-E7A6-1C4BA9F5405F}"/>
                    </a:ext>
                  </a:extLst>
                </p:cNvPr>
                <p:cNvSpPr>
                  <a:spLocks noChangeShapeType="1"/>
                </p:cNvSpPr>
                <p:nvPr/>
              </p:nvSpPr>
              <p:spPr bwMode="ltGray">
                <a:xfrm>
                  <a:off x="3306" y="450"/>
                  <a:ext cx="0" cy="79"/>
                </a:xfrm>
                <a:prstGeom prst="line">
                  <a:avLst/>
                </a:prstGeom>
                <a:noFill/>
                <a:ln w="9525">
                  <a:solidFill>
                    <a:schemeClr val="hlink"/>
                  </a:solidFill>
                  <a:round/>
                  <a:headEnd/>
                  <a:tailEnd/>
                </a:ln>
                <a:effectLst/>
              </p:spPr>
              <p:txBody>
                <a:bodyPr wrap="none" anchor="ctr"/>
                <a:lstStyle/>
                <a:p>
                  <a:pPr>
                    <a:defRPr/>
                  </a:pPr>
                  <a:endParaRPr lang="en-US"/>
                </a:p>
              </p:txBody>
            </p:sp>
            <p:sp>
              <p:nvSpPr>
                <p:cNvPr id="14" name="Line 80">
                  <a:extLst>
                    <a:ext uri="{FF2B5EF4-FFF2-40B4-BE49-F238E27FC236}">
                      <a16:creationId xmlns:a16="http://schemas.microsoft.com/office/drawing/2014/main" id="{CFF86FDB-25D7-32AB-DFDA-D9D77312CDFF}"/>
                    </a:ext>
                  </a:extLst>
                </p:cNvPr>
                <p:cNvSpPr>
                  <a:spLocks noChangeShapeType="1"/>
                </p:cNvSpPr>
                <p:nvPr/>
              </p:nvSpPr>
              <p:spPr bwMode="ltGray">
                <a:xfrm>
                  <a:off x="2166" y="114"/>
                  <a:ext cx="0" cy="62"/>
                </a:xfrm>
                <a:prstGeom prst="line">
                  <a:avLst/>
                </a:prstGeom>
                <a:noFill/>
                <a:ln w="9525">
                  <a:solidFill>
                    <a:schemeClr val="hlink"/>
                  </a:solidFill>
                  <a:round/>
                  <a:headEnd/>
                  <a:tailEnd/>
                </a:ln>
                <a:effectLst/>
              </p:spPr>
              <p:txBody>
                <a:bodyPr wrap="none" anchor="ctr"/>
                <a:lstStyle/>
                <a:p>
                  <a:pPr>
                    <a:defRPr/>
                  </a:pPr>
                  <a:endParaRPr lang="en-US"/>
                </a:p>
              </p:txBody>
            </p:sp>
            <p:sp>
              <p:nvSpPr>
                <p:cNvPr id="15" name="Line 81">
                  <a:extLst>
                    <a:ext uri="{FF2B5EF4-FFF2-40B4-BE49-F238E27FC236}">
                      <a16:creationId xmlns:a16="http://schemas.microsoft.com/office/drawing/2014/main" id="{5E33A304-85D9-AA29-BDEA-6B325AC09A18}"/>
                    </a:ext>
                  </a:extLst>
                </p:cNvPr>
                <p:cNvSpPr>
                  <a:spLocks noChangeShapeType="1"/>
                </p:cNvSpPr>
                <p:nvPr/>
              </p:nvSpPr>
              <p:spPr bwMode="ltGray">
                <a:xfrm>
                  <a:off x="1938" y="111"/>
                  <a:ext cx="0" cy="337"/>
                </a:xfrm>
                <a:prstGeom prst="line">
                  <a:avLst/>
                </a:prstGeom>
                <a:noFill/>
                <a:ln w="9525">
                  <a:solidFill>
                    <a:schemeClr val="hlink"/>
                  </a:solidFill>
                  <a:round/>
                  <a:headEnd/>
                  <a:tailEnd/>
                </a:ln>
                <a:effectLst/>
              </p:spPr>
              <p:txBody>
                <a:bodyPr wrap="none" anchor="ctr"/>
                <a:lstStyle/>
                <a:p>
                  <a:pPr>
                    <a:defRPr/>
                  </a:pPr>
                  <a:endParaRPr lang="en-US"/>
                </a:p>
              </p:txBody>
            </p:sp>
            <p:sp>
              <p:nvSpPr>
                <p:cNvPr id="16" name="Line 82">
                  <a:extLst>
                    <a:ext uri="{FF2B5EF4-FFF2-40B4-BE49-F238E27FC236}">
                      <a16:creationId xmlns:a16="http://schemas.microsoft.com/office/drawing/2014/main" id="{A114189B-DC28-9C9E-30FE-63053564E4AB}"/>
                    </a:ext>
                  </a:extLst>
                </p:cNvPr>
                <p:cNvSpPr>
                  <a:spLocks noChangeShapeType="1"/>
                </p:cNvSpPr>
                <p:nvPr/>
              </p:nvSpPr>
              <p:spPr bwMode="ltGray">
                <a:xfrm flipH="1">
                  <a:off x="1912" y="332"/>
                  <a:ext cx="68" cy="0"/>
                </a:xfrm>
                <a:prstGeom prst="line">
                  <a:avLst/>
                </a:prstGeom>
                <a:noFill/>
                <a:ln w="9525">
                  <a:solidFill>
                    <a:schemeClr val="hlink"/>
                  </a:solidFill>
                  <a:round/>
                  <a:headEnd/>
                  <a:tailEnd/>
                </a:ln>
                <a:effectLst/>
              </p:spPr>
              <p:txBody>
                <a:bodyPr wrap="none" anchor="ctr"/>
                <a:lstStyle/>
                <a:p>
                  <a:pPr>
                    <a:defRPr/>
                  </a:pPr>
                  <a:endParaRPr lang="en-US"/>
                </a:p>
              </p:txBody>
            </p:sp>
            <p:sp>
              <p:nvSpPr>
                <p:cNvPr id="17" name="Line 83">
                  <a:extLst>
                    <a:ext uri="{FF2B5EF4-FFF2-40B4-BE49-F238E27FC236}">
                      <a16:creationId xmlns:a16="http://schemas.microsoft.com/office/drawing/2014/main" id="{DCDA9FC1-C038-C9FC-AC97-68CBD448C6ED}"/>
                    </a:ext>
                  </a:extLst>
                </p:cNvPr>
                <p:cNvSpPr>
                  <a:spLocks noChangeShapeType="1"/>
                </p:cNvSpPr>
                <p:nvPr/>
              </p:nvSpPr>
              <p:spPr bwMode="ltGray">
                <a:xfrm>
                  <a:off x="1778" y="332"/>
                  <a:ext cx="60" cy="0"/>
                </a:xfrm>
                <a:prstGeom prst="line">
                  <a:avLst/>
                </a:prstGeom>
                <a:noFill/>
                <a:ln w="9525">
                  <a:solidFill>
                    <a:schemeClr val="hlink"/>
                  </a:solidFill>
                  <a:round/>
                  <a:headEnd/>
                  <a:tailEnd/>
                </a:ln>
                <a:effectLst/>
              </p:spPr>
              <p:txBody>
                <a:bodyPr wrap="none" anchor="ctr"/>
                <a:lstStyle/>
                <a:p>
                  <a:pPr>
                    <a:defRPr/>
                  </a:pPr>
                  <a:endParaRPr lang="en-US"/>
                </a:p>
              </p:txBody>
            </p:sp>
            <p:sp>
              <p:nvSpPr>
                <p:cNvPr id="18" name="Line 84">
                  <a:extLst>
                    <a:ext uri="{FF2B5EF4-FFF2-40B4-BE49-F238E27FC236}">
                      <a16:creationId xmlns:a16="http://schemas.microsoft.com/office/drawing/2014/main" id="{F1AD891E-94A0-6C96-3AFD-B1188F4F869A}"/>
                    </a:ext>
                  </a:extLst>
                </p:cNvPr>
                <p:cNvSpPr>
                  <a:spLocks noChangeShapeType="1"/>
                </p:cNvSpPr>
                <p:nvPr/>
              </p:nvSpPr>
              <p:spPr bwMode="ltGray">
                <a:xfrm flipH="1">
                  <a:off x="1578" y="332"/>
                  <a:ext cx="82" cy="0"/>
                </a:xfrm>
                <a:prstGeom prst="line">
                  <a:avLst/>
                </a:prstGeom>
                <a:noFill/>
                <a:ln w="9525">
                  <a:solidFill>
                    <a:schemeClr val="hlink"/>
                  </a:solidFill>
                  <a:round/>
                  <a:headEnd/>
                  <a:tailEnd/>
                </a:ln>
                <a:effectLst/>
              </p:spPr>
              <p:txBody>
                <a:bodyPr wrap="none" anchor="ctr"/>
                <a:lstStyle/>
                <a:p>
                  <a:pPr>
                    <a:defRPr/>
                  </a:pPr>
                  <a:endParaRPr lang="en-US"/>
                </a:p>
              </p:txBody>
            </p:sp>
            <p:sp>
              <p:nvSpPr>
                <p:cNvPr id="19" name="Line 85">
                  <a:extLst>
                    <a:ext uri="{FF2B5EF4-FFF2-40B4-BE49-F238E27FC236}">
                      <a16:creationId xmlns:a16="http://schemas.microsoft.com/office/drawing/2014/main" id="{61731380-6183-FDA9-EB7E-FA5E07A549C0}"/>
                    </a:ext>
                  </a:extLst>
                </p:cNvPr>
                <p:cNvSpPr>
                  <a:spLocks noChangeShapeType="1"/>
                </p:cNvSpPr>
                <p:nvPr/>
              </p:nvSpPr>
              <p:spPr bwMode="ltGray">
                <a:xfrm>
                  <a:off x="1208" y="332"/>
                  <a:ext cx="348" cy="0"/>
                </a:xfrm>
                <a:prstGeom prst="line">
                  <a:avLst/>
                </a:prstGeom>
                <a:noFill/>
                <a:ln w="9525">
                  <a:solidFill>
                    <a:schemeClr val="hlink"/>
                  </a:solidFill>
                  <a:round/>
                  <a:headEnd/>
                  <a:tailEnd/>
                </a:ln>
                <a:effectLst/>
              </p:spPr>
              <p:txBody>
                <a:bodyPr wrap="none" anchor="ctr"/>
                <a:lstStyle/>
                <a:p>
                  <a:pPr>
                    <a:defRPr/>
                  </a:pPr>
                  <a:endParaRPr lang="en-US"/>
                </a:p>
              </p:txBody>
            </p:sp>
            <p:sp>
              <p:nvSpPr>
                <p:cNvPr id="20" name="Line 86">
                  <a:extLst>
                    <a:ext uri="{FF2B5EF4-FFF2-40B4-BE49-F238E27FC236}">
                      <a16:creationId xmlns:a16="http://schemas.microsoft.com/office/drawing/2014/main" id="{2F02A7CB-E4A5-AF71-0421-263404D3E7D3}"/>
                    </a:ext>
                  </a:extLst>
                </p:cNvPr>
                <p:cNvSpPr>
                  <a:spLocks noChangeShapeType="1"/>
                </p:cNvSpPr>
                <p:nvPr/>
              </p:nvSpPr>
              <p:spPr bwMode="ltGray">
                <a:xfrm>
                  <a:off x="1480" y="234"/>
                  <a:ext cx="0" cy="298"/>
                </a:xfrm>
                <a:prstGeom prst="line">
                  <a:avLst/>
                </a:prstGeom>
                <a:noFill/>
                <a:ln w="9525">
                  <a:solidFill>
                    <a:schemeClr val="hlink"/>
                  </a:solidFill>
                  <a:round/>
                  <a:headEnd/>
                  <a:tailEnd/>
                </a:ln>
                <a:effectLst/>
              </p:spPr>
              <p:txBody>
                <a:bodyPr wrap="none" anchor="ctr"/>
                <a:lstStyle/>
                <a:p>
                  <a:pPr>
                    <a:defRPr/>
                  </a:pPr>
                  <a:endParaRPr lang="en-US"/>
                </a:p>
              </p:txBody>
            </p:sp>
            <p:sp>
              <p:nvSpPr>
                <p:cNvPr id="21" name="Line 87">
                  <a:extLst>
                    <a:ext uri="{FF2B5EF4-FFF2-40B4-BE49-F238E27FC236}">
                      <a16:creationId xmlns:a16="http://schemas.microsoft.com/office/drawing/2014/main" id="{97679A3F-B796-7E2A-9851-94A955B50CEA}"/>
                    </a:ext>
                  </a:extLst>
                </p:cNvPr>
                <p:cNvSpPr>
                  <a:spLocks noChangeShapeType="1"/>
                </p:cNvSpPr>
                <p:nvPr/>
              </p:nvSpPr>
              <p:spPr bwMode="ltGray">
                <a:xfrm>
                  <a:off x="1254" y="252"/>
                  <a:ext cx="0" cy="156"/>
                </a:xfrm>
                <a:prstGeom prst="line">
                  <a:avLst/>
                </a:prstGeom>
                <a:noFill/>
                <a:ln w="9525">
                  <a:solidFill>
                    <a:schemeClr val="hlink"/>
                  </a:solidFill>
                  <a:round/>
                  <a:headEnd/>
                  <a:tailEnd/>
                </a:ln>
                <a:effectLst/>
              </p:spPr>
              <p:txBody>
                <a:bodyPr wrap="none" anchor="ctr"/>
                <a:lstStyle/>
                <a:p>
                  <a:pPr>
                    <a:defRPr/>
                  </a:pPr>
                  <a:endParaRPr lang="en-US"/>
                </a:p>
              </p:txBody>
            </p:sp>
            <p:sp>
              <p:nvSpPr>
                <p:cNvPr id="22" name="Line 88">
                  <a:extLst>
                    <a:ext uri="{FF2B5EF4-FFF2-40B4-BE49-F238E27FC236}">
                      <a16:creationId xmlns:a16="http://schemas.microsoft.com/office/drawing/2014/main" id="{D19FD565-0F81-ACC5-F196-77FF870571F4}"/>
                    </a:ext>
                  </a:extLst>
                </p:cNvPr>
                <p:cNvSpPr>
                  <a:spLocks noChangeShapeType="1"/>
                </p:cNvSpPr>
                <p:nvPr/>
              </p:nvSpPr>
              <p:spPr bwMode="ltGray">
                <a:xfrm flipH="1" flipV="1">
                  <a:off x="1482" y="109"/>
                  <a:ext cx="0" cy="27"/>
                </a:xfrm>
                <a:prstGeom prst="line">
                  <a:avLst/>
                </a:prstGeom>
                <a:noFill/>
                <a:ln w="9525">
                  <a:solidFill>
                    <a:schemeClr val="hlink"/>
                  </a:solidFill>
                  <a:round/>
                  <a:headEnd/>
                  <a:tailEnd/>
                </a:ln>
                <a:effectLst/>
              </p:spPr>
              <p:txBody>
                <a:bodyPr wrap="none" anchor="ctr"/>
                <a:lstStyle/>
                <a:p>
                  <a:pPr>
                    <a:defRPr/>
                  </a:pPr>
                  <a:endParaRPr lang="en-US"/>
                </a:p>
              </p:txBody>
            </p:sp>
            <p:sp>
              <p:nvSpPr>
                <p:cNvPr id="23" name="Line 89">
                  <a:extLst>
                    <a:ext uri="{FF2B5EF4-FFF2-40B4-BE49-F238E27FC236}">
                      <a16:creationId xmlns:a16="http://schemas.microsoft.com/office/drawing/2014/main" id="{9A4489FA-4765-AB6D-3523-58145CBE929C}"/>
                    </a:ext>
                  </a:extLst>
                </p:cNvPr>
                <p:cNvSpPr>
                  <a:spLocks noChangeShapeType="1"/>
                </p:cNvSpPr>
                <p:nvPr/>
              </p:nvSpPr>
              <p:spPr bwMode="ltGray">
                <a:xfrm>
                  <a:off x="1710" y="180"/>
                  <a:ext cx="0" cy="96"/>
                </a:xfrm>
                <a:prstGeom prst="line">
                  <a:avLst/>
                </a:prstGeom>
                <a:noFill/>
                <a:ln w="9525">
                  <a:solidFill>
                    <a:schemeClr val="hlink"/>
                  </a:solidFill>
                  <a:round/>
                  <a:headEnd/>
                  <a:tailEnd/>
                </a:ln>
                <a:effectLst/>
              </p:spPr>
              <p:txBody>
                <a:bodyPr wrap="none" anchor="ctr"/>
                <a:lstStyle/>
                <a:p>
                  <a:pPr>
                    <a:defRPr/>
                  </a:pPr>
                  <a:endParaRPr lang="en-US"/>
                </a:p>
              </p:txBody>
            </p:sp>
            <p:sp>
              <p:nvSpPr>
                <p:cNvPr id="24" name="Line 90">
                  <a:extLst>
                    <a:ext uri="{FF2B5EF4-FFF2-40B4-BE49-F238E27FC236}">
                      <a16:creationId xmlns:a16="http://schemas.microsoft.com/office/drawing/2014/main" id="{B8B83C77-BB25-CCC5-AB1F-3C43B4DE64C0}"/>
                    </a:ext>
                  </a:extLst>
                </p:cNvPr>
                <p:cNvSpPr>
                  <a:spLocks noChangeShapeType="1"/>
                </p:cNvSpPr>
                <p:nvPr/>
              </p:nvSpPr>
              <p:spPr bwMode="ltGray">
                <a:xfrm flipV="1">
                  <a:off x="1710" y="111"/>
                  <a:ext cx="0" cy="22"/>
                </a:xfrm>
                <a:prstGeom prst="line">
                  <a:avLst/>
                </a:prstGeom>
                <a:noFill/>
                <a:ln w="9525">
                  <a:solidFill>
                    <a:schemeClr val="hlink"/>
                  </a:solidFill>
                  <a:round/>
                  <a:headEnd/>
                  <a:tailEnd/>
                </a:ln>
                <a:effectLst/>
              </p:spPr>
              <p:txBody>
                <a:bodyPr wrap="none" anchor="ctr"/>
                <a:lstStyle/>
                <a:p>
                  <a:pPr>
                    <a:defRPr/>
                  </a:pPr>
                  <a:endParaRPr lang="en-US"/>
                </a:p>
              </p:txBody>
            </p:sp>
          </p:grpSp>
        </p:grpSp>
        <p:pic>
          <p:nvPicPr>
            <p:cNvPr id="5" name="Picture 91" descr="earth">
              <a:extLst>
                <a:ext uri="{FF2B5EF4-FFF2-40B4-BE49-F238E27FC236}">
                  <a16:creationId xmlns:a16="http://schemas.microsoft.com/office/drawing/2014/main" id="{936C3BDA-0842-82B9-AC2E-6606378D52AF}"/>
                </a:ext>
              </a:extLst>
            </p:cNvPr>
            <p:cNvPicPr>
              <a:picLocks noChangeAspect="1" noChangeArrowheads="1"/>
            </p:cNvPicPr>
            <p:nvPr userDrawn="1"/>
          </p:nvPicPr>
          <p:blipFill>
            <a:blip r:embed="rId2">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gray">
            <a:xfrm>
              <a:off x="336" y="1566"/>
              <a:ext cx="690" cy="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88" name="Rectangle 92"/>
          <p:cNvSpPr>
            <a:spLocks noGrp="1" noChangeArrowheads="1"/>
          </p:cNvSpPr>
          <p:nvPr>
            <p:ph type="ctrTitle"/>
          </p:nvPr>
        </p:nvSpPr>
        <p:spPr>
          <a:xfrm>
            <a:off x="1828800" y="1828800"/>
            <a:ext cx="6934200" cy="2362200"/>
          </a:xfrm>
        </p:spPr>
        <p:txBody>
          <a:bodyPr/>
          <a:lstStyle>
            <a:lvl1pPr>
              <a:defRPr/>
            </a:lvl1pPr>
          </a:lstStyle>
          <a:p>
            <a:r>
              <a:rPr lang="en-US"/>
              <a:t>Click to edit Master title style</a:t>
            </a:r>
          </a:p>
        </p:txBody>
      </p:sp>
      <p:sp>
        <p:nvSpPr>
          <p:cNvPr id="4189" name="Rectangle 93"/>
          <p:cNvSpPr>
            <a:spLocks noGrp="1" noChangeArrowheads="1"/>
          </p:cNvSpPr>
          <p:nvPr>
            <p:ph type="subTitle" idx="1"/>
          </p:nvPr>
        </p:nvSpPr>
        <p:spPr>
          <a:xfrm>
            <a:off x="1828800" y="4572000"/>
            <a:ext cx="6934200" cy="1295400"/>
          </a:xfrm>
        </p:spPr>
        <p:txBody>
          <a:bodyPr/>
          <a:lstStyle>
            <a:lvl1pPr marL="0" indent="0">
              <a:buFontTx/>
              <a:buNone/>
              <a:defRPr/>
            </a:lvl1pPr>
          </a:lstStyle>
          <a:p>
            <a:r>
              <a:rPr lang="en-US"/>
              <a:t>Click to edit Master subtitle style</a:t>
            </a:r>
          </a:p>
        </p:txBody>
      </p:sp>
      <p:sp>
        <p:nvSpPr>
          <p:cNvPr id="4190" name="Rectangle 94">
            <a:extLst>
              <a:ext uri="{FF2B5EF4-FFF2-40B4-BE49-F238E27FC236}">
                <a16:creationId xmlns:a16="http://schemas.microsoft.com/office/drawing/2014/main" id="{C10C1912-C261-BF71-31CD-3DB04909E97F}"/>
              </a:ext>
            </a:extLst>
          </p:cNvPr>
          <p:cNvSpPr>
            <a:spLocks noGrp="1" noChangeArrowheads="1"/>
          </p:cNvSpPr>
          <p:nvPr>
            <p:ph type="dt" sz="half" idx="10"/>
          </p:nvPr>
        </p:nvSpPr>
        <p:spPr>
          <a:xfrm>
            <a:off x="533400" y="6324600"/>
            <a:ext cx="1905000" cy="457200"/>
          </a:xfrm>
        </p:spPr>
        <p:txBody>
          <a:bodyPr/>
          <a:lstStyle>
            <a:lvl1pPr>
              <a:defRPr/>
            </a:lvl1pPr>
          </a:lstStyle>
          <a:p>
            <a:pPr>
              <a:defRPr/>
            </a:pPr>
            <a:endParaRPr lang="en-US"/>
          </a:p>
        </p:txBody>
      </p:sp>
      <p:sp>
        <p:nvSpPr>
          <p:cNvPr id="4191" name="Rectangle 95">
            <a:extLst>
              <a:ext uri="{FF2B5EF4-FFF2-40B4-BE49-F238E27FC236}">
                <a16:creationId xmlns:a16="http://schemas.microsoft.com/office/drawing/2014/main" id="{6AAD16ED-3789-9C33-BDE5-F78AFAB367D3}"/>
              </a:ext>
            </a:extLst>
          </p:cNvPr>
          <p:cNvSpPr>
            <a:spLocks noGrp="1" noChangeArrowheads="1"/>
          </p:cNvSpPr>
          <p:nvPr>
            <p:ph type="ftr" sz="quarter" idx="11"/>
          </p:nvPr>
        </p:nvSpPr>
        <p:spPr>
          <a:xfrm>
            <a:off x="3200400" y="6324600"/>
            <a:ext cx="2895600" cy="457200"/>
          </a:xfrm>
        </p:spPr>
        <p:txBody>
          <a:bodyPr/>
          <a:lstStyle>
            <a:lvl1pPr>
              <a:defRPr/>
            </a:lvl1pPr>
          </a:lstStyle>
          <a:p>
            <a:pPr>
              <a:defRPr/>
            </a:pPr>
            <a:endParaRPr lang="en-US"/>
          </a:p>
        </p:txBody>
      </p:sp>
      <p:sp>
        <p:nvSpPr>
          <p:cNvPr id="4192" name="Rectangle 96">
            <a:extLst>
              <a:ext uri="{FF2B5EF4-FFF2-40B4-BE49-F238E27FC236}">
                <a16:creationId xmlns:a16="http://schemas.microsoft.com/office/drawing/2014/main" id="{1EEB27D5-5FD5-11E4-DE54-AB29BF609EED}"/>
              </a:ext>
            </a:extLst>
          </p:cNvPr>
          <p:cNvSpPr>
            <a:spLocks noGrp="1" noChangeArrowheads="1"/>
          </p:cNvSpPr>
          <p:nvPr>
            <p:ph type="sldNum" sz="quarter" idx="12"/>
          </p:nvPr>
        </p:nvSpPr>
        <p:spPr>
          <a:xfrm>
            <a:off x="6858000" y="6324600"/>
            <a:ext cx="1905000" cy="457200"/>
          </a:xfrm>
        </p:spPr>
        <p:txBody>
          <a:bodyPr/>
          <a:lstStyle>
            <a:lvl1pPr>
              <a:defRPr/>
            </a:lvl1pPr>
          </a:lstStyle>
          <a:p>
            <a:fld id="{C2A867B3-617D-4E74-B90A-63F70B9F4E91}" type="slidenum">
              <a:rPr lang="en-US" altLang="en-US"/>
              <a:pPr/>
              <a:t>‹#›</a:t>
            </a:fld>
            <a:endParaRPr lang="en-US" altLang="en-US"/>
          </a:p>
        </p:txBody>
      </p:sp>
    </p:spTree>
    <p:extLst>
      <p:ext uri="{BB962C8B-B14F-4D97-AF65-F5344CB8AC3E}">
        <p14:creationId xmlns:p14="http://schemas.microsoft.com/office/powerpoint/2010/main" val="275245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1B9D58B-5C59-ECAD-0012-DF386D8A1A1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FD24FE2-4771-4227-D02D-C19440C1D61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01BD037-8C78-5163-CBF2-36662F0252F1}"/>
              </a:ext>
            </a:extLst>
          </p:cNvPr>
          <p:cNvSpPr>
            <a:spLocks noGrp="1" noChangeArrowheads="1"/>
          </p:cNvSpPr>
          <p:nvPr>
            <p:ph type="sldNum" sz="quarter" idx="12"/>
          </p:nvPr>
        </p:nvSpPr>
        <p:spPr>
          <a:ln/>
        </p:spPr>
        <p:txBody>
          <a:bodyPr/>
          <a:lstStyle>
            <a:lvl1pPr>
              <a:defRPr/>
            </a:lvl1pPr>
          </a:lstStyle>
          <a:p>
            <a:fld id="{9AEBFFA7-EB33-4204-9BF5-10DD2F638C6F}" type="slidenum">
              <a:rPr lang="en-US" altLang="en-US"/>
              <a:pPr/>
              <a:t>‹#›</a:t>
            </a:fld>
            <a:endParaRPr lang="en-US" altLang="en-US"/>
          </a:p>
        </p:txBody>
      </p:sp>
    </p:spTree>
    <p:extLst>
      <p:ext uri="{BB962C8B-B14F-4D97-AF65-F5344CB8AC3E}">
        <p14:creationId xmlns:p14="http://schemas.microsoft.com/office/powerpoint/2010/main" val="1227787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5563" y="930275"/>
            <a:ext cx="2052637" cy="53324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6063" y="930275"/>
            <a:ext cx="6007100" cy="53324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CF3A3C9-3979-8C55-9F8E-92B7613717F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1FC0AA7-0C1B-B000-D799-232441CB2E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4AFCF9-834D-BDDB-1540-2988E80DD253}"/>
              </a:ext>
            </a:extLst>
          </p:cNvPr>
          <p:cNvSpPr>
            <a:spLocks noGrp="1" noChangeArrowheads="1"/>
          </p:cNvSpPr>
          <p:nvPr>
            <p:ph type="sldNum" sz="quarter" idx="12"/>
          </p:nvPr>
        </p:nvSpPr>
        <p:spPr>
          <a:ln/>
        </p:spPr>
        <p:txBody>
          <a:bodyPr/>
          <a:lstStyle>
            <a:lvl1pPr>
              <a:defRPr/>
            </a:lvl1pPr>
          </a:lstStyle>
          <a:p>
            <a:fld id="{928683E4-46DC-4D43-A5AA-3185D6F0354E}" type="slidenum">
              <a:rPr lang="en-US" altLang="en-US"/>
              <a:pPr/>
              <a:t>‹#›</a:t>
            </a:fld>
            <a:endParaRPr lang="en-US" altLang="en-US"/>
          </a:p>
        </p:txBody>
      </p:sp>
    </p:spTree>
    <p:extLst>
      <p:ext uri="{BB962C8B-B14F-4D97-AF65-F5344CB8AC3E}">
        <p14:creationId xmlns:p14="http://schemas.microsoft.com/office/powerpoint/2010/main" val="4153804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FEC29BA-5FC8-7E59-9335-B3568CA4691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224CA7C-93CD-6BFB-6601-14FEEC4BCF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A36667A-BC9C-1164-622B-6692C36D52B3}"/>
              </a:ext>
            </a:extLst>
          </p:cNvPr>
          <p:cNvSpPr>
            <a:spLocks noGrp="1" noChangeArrowheads="1"/>
          </p:cNvSpPr>
          <p:nvPr>
            <p:ph type="sldNum" sz="quarter" idx="12"/>
          </p:nvPr>
        </p:nvSpPr>
        <p:spPr>
          <a:ln/>
        </p:spPr>
        <p:txBody>
          <a:bodyPr/>
          <a:lstStyle>
            <a:lvl1pPr>
              <a:defRPr/>
            </a:lvl1pPr>
          </a:lstStyle>
          <a:p>
            <a:fld id="{0379C445-8431-4060-806A-22A7E82F9029}" type="slidenum">
              <a:rPr lang="en-US" altLang="en-US"/>
              <a:pPr/>
              <a:t>‹#›</a:t>
            </a:fld>
            <a:endParaRPr lang="en-US" altLang="en-US"/>
          </a:p>
        </p:txBody>
      </p:sp>
    </p:spTree>
    <p:extLst>
      <p:ext uri="{BB962C8B-B14F-4D97-AF65-F5344CB8AC3E}">
        <p14:creationId xmlns:p14="http://schemas.microsoft.com/office/powerpoint/2010/main" val="3822529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F8F6C5E-434E-B5D5-D417-006EDF31FC9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3E439F0-F3CA-D669-A2DA-8DDD321A19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75E05FF-5E13-7E3A-7531-3EF537E72D99}"/>
              </a:ext>
            </a:extLst>
          </p:cNvPr>
          <p:cNvSpPr>
            <a:spLocks noGrp="1" noChangeArrowheads="1"/>
          </p:cNvSpPr>
          <p:nvPr>
            <p:ph type="sldNum" sz="quarter" idx="12"/>
          </p:nvPr>
        </p:nvSpPr>
        <p:spPr>
          <a:ln/>
        </p:spPr>
        <p:txBody>
          <a:bodyPr/>
          <a:lstStyle>
            <a:lvl1pPr>
              <a:defRPr/>
            </a:lvl1pPr>
          </a:lstStyle>
          <a:p>
            <a:fld id="{54452F3B-C0D1-49D7-8C85-AA71BAF92C91}" type="slidenum">
              <a:rPr lang="en-US" altLang="en-US"/>
              <a:pPr/>
              <a:t>‹#›</a:t>
            </a:fld>
            <a:endParaRPr lang="en-US" altLang="en-US"/>
          </a:p>
        </p:txBody>
      </p:sp>
    </p:spTree>
    <p:extLst>
      <p:ext uri="{BB962C8B-B14F-4D97-AF65-F5344CB8AC3E}">
        <p14:creationId xmlns:p14="http://schemas.microsoft.com/office/powerpoint/2010/main" val="4001386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9CFE034-53EF-A685-DC90-768B839EE58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BB6B0FE-3BEC-2725-A0E1-84C319D0E4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F7C484D-BEEA-4FB9-3121-9ED1F72D1DBB}"/>
              </a:ext>
            </a:extLst>
          </p:cNvPr>
          <p:cNvSpPr>
            <a:spLocks noGrp="1" noChangeArrowheads="1"/>
          </p:cNvSpPr>
          <p:nvPr>
            <p:ph type="sldNum" sz="quarter" idx="12"/>
          </p:nvPr>
        </p:nvSpPr>
        <p:spPr>
          <a:ln/>
        </p:spPr>
        <p:txBody>
          <a:bodyPr/>
          <a:lstStyle>
            <a:lvl1pPr>
              <a:defRPr/>
            </a:lvl1pPr>
          </a:lstStyle>
          <a:p>
            <a:fld id="{F6FEB54F-E4CF-4A04-A0B4-8C1FEBF2C9CF}" type="slidenum">
              <a:rPr lang="en-US" altLang="en-US"/>
              <a:pPr/>
              <a:t>‹#›</a:t>
            </a:fld>
            <a:endParaRPr lang="en-US" altLang="en-US"/>
          </a:p>
        </p:txBody>
      </p:sp>
    </p:spTree>
    <p:extLst>
      <p:ext uri="{BB962C8B-B14F-4D97-AF65-F5344CB8AC3E}">
        <p14:creationId xmlns:p14="http://schemas.microsoft.com/office/powerpoint/2010/main" val="951554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DEC0DA7-6704-FD6C-5EFC-17C4792B69B2}"/>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12E94FC-8AC1-227A-BC4B-BB95A707774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F0E20D6-CFF6-DAD7-3EE2-BA1140C6724A}"/>
              </a:ext>
            </a:extLst>
          </p:cNvPr>
          <p:cNvSpPr>
            <a:spLocks noGrp="1" noChangeArrowheads="1"/>
          </p:cNvSpPr>
          <p:nvPr>
            <p:ph type="sldNum" sz="quarter" idx="12"/>
          </p:nvPr>
        </p:nvSpPr>
        <p:spPr>
          <a:ln/>
        </p:spPr>
        <p:txBody>
          <a:bodyPr/>
          <a:lstStyle>
            <a:lvl1pPr>
              <a:defRPr/>
            </a:lvl1pPr>
          </a:lstStyle>
          <a:p>
            <a:fld id="{711A2C98-D363-4452-8989-4E2FD22A80F2}" type="slidenum">
              <a:rPr lang="en-US" altLang="en-US"/>
              <a:pPr/>
              <a:t>‹#›</a:t>
            </a:fld>
            <a:endParaRPr lang="en-US" altLang="en-US"/>
          </a:p>
        </p:txBody>
      </p:sp>
    </p:spTree>
    <p:extLst>
      <p:ext uri="{BB962C8B-B14F-4D97-AF65-F5344CB8AC3E}">
        <p14:creationId xmlns:p14="http://schemas.microsoft.com/office/powerpoint/2010/main" val="766706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15073E8-27EB-8F22-8B04-D93131B6866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6E4E92C-92E3-7ED1-A257-E5F3B528D97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07F6B1C-5C8A-0E41-C66B-51AA33AFEEE3}"/>
              </a:ext>
            </a:extLst>
          </p:cNvPr>
          <p:cNvSpPr>
            <a:spLocks noGrp="1" noChangeArrowheads="1"/>
          </p:cNvSpPr>
          <p:nvPr>
            <p:ph type="sldNum" sz="quarter" idx="12"/>
          </p:nvPr>
        </p:nvSpPr>
        <p:spPr>
          <a:ln/>
        </p:spPr>
        <p:txBody>
          <a:bodyPr/>
          <a:lstStyle>
            <a:lvl1pPr>
              <a:defRPr/>
            </a:lvl1pPr>
          </a:lstStyle>
          <a:p>
            <a:fld id="{AD53EBD2-DE0E-4F4E-9155-81FBC38CCBC6}" type="slidenum">
              <a:rPr lang="en-US" altLang="en-US"/>
              <a:pPr/>
              <a:t>‹#›</a:t>
            </a:fld>
            <a:endParaRPr lang="en-US" altLang="en-US"/>
          </a:p>
        </p:txBody>
      </p:sp>
    </p:spTree>
    <p:extLst>
      <p:ext uri="{BB962C8B-B14F-4D97-AF65-F5344CB8AC3E}">
        <p14:creationId xmlns:p14="http://schemas.microsoft.com/office/powerpoint/2010/main" val="1235869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5BF432D-6DB8-A4D0-9CDA-C36E597F41AB}"/>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4EF0913-D7B3-5F83-F0B7-CF04F5F6CD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D232C82-559B-5985-C46F-BF93AF131853}"/>
              </a:ext>
            </a:extLst>
          </p:cNvPr>
          <p:cNvSpPr>
            <a:spLocks noGrp="1" noChangeArrowheads="1"/>
          </p:cNvSpPr>
          <p:nvPr>
            <p:ph type="sldNum" sz="quarter" idx="12"/>
          </p:nvPr>
        </p:nvSpPr>
        <p:spPr>
          <a:ln/>
        </p:spPr>
        <p:txBody>
          <a:bodyPr/>
          <a:lstStyle>
            <a:lvl1pPr>
              <a:defRPr/>
            </a:lvl1pPr>
          </a:lstStyle>
          <a:p>
            <a:fld id="{66B3B520-985A-4FEF-B996-A6A3BFE0DE4B}" type="slidenum">
              <a:rPr lang="en-US" altLang="en-US"/>
              <a:pPr/>
              <a:t>‹#›</a:t>
            </a:fld>
            <a:endParaRPr lang="en-US" altLang="en-US"/>
          </a:p>
        </p:txBody>
      </p:sp>
    </p:spTree>
    <p:extLst>
      <p:ext uri="{BB962C8B-B14F-4D97-AF65-F5344CB8AC3E}">
        <p14:creationId xmlns:p14="http://schemas.microsoft.com/office/powerpoint/2010/main" val="3418829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7576471-808A-AF0A-908B-525753B90C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D1603B4-6AF1-8E44-4538-199B3F060B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B6B8307-636E-0FD9-DEA3-6BAB276213BF}"/>
              </a:ext>
            </a:extLst>
          </p:cNvPr>
          <p:cNvSpPr>
            <a:spLocks noGrp="1" noChangeArrowheads="1"/>
          </p:cNvSpPr>
          <p:nvPr>
            <p:ph type="sldNum" sz="quarter" idx="12"/>
          </p:nvPr>
        </p:nvSpPr>
        <p:spPr>
          <a:ln/>
        </p:spPr>
        <p:txBody>
          <a:bodyPr/>
          <a:lstStyle>
            <a:lvl1pPr>
              <a:defRPr/>
            </a:lvl1pPr>
          </a:lstStyle>
          <a:p>
            <a:fld id="{9812AA08-12E2-4BE3-99A9-1AAF705EF3E6}" type="slidenum">
              <a:rPr lang="en-US" altLang="en-US"/>
              <a:pPr/>
              <a:t>‹#›</a:t>
            </a:fld>
            <a:endParaRPr lang="en-US" altLang="en-US"/>
          </a:p>
        </p:txBody>
      </p:sp>
    </p:spTree>
    <p:extLst>
      <p:ext uri="{BB962C8B-B14F-4D97-AF65-F5344CB8AC3E}">
        <p14:creationId xmlns:p14="http://schemas.microsoft.com/office/powerpoint/2010/main" val="439271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E700F12-F9BD-B9AF-9064-F2ECD6587A2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6D3A70F-5764-23F5-FAE9-9FD54CDC88B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D0B4D3A-933B-737C-F80F-EF745656CF46}"/>
              </a:ext>
            </a:extLst>
          </p:cNvPr>
          <p:cNvSpPr>
            <a:spLocks noGrp="1" noChangeArrowheads="1"/>
          </p:cNvSpPr>
          <p:nvPr>
            <p:ph type="sldNum" sz="quarter" idx="12"/>
          </p:nvPr>
        </p:nvSpPr>
        <p:spPr>
          <a:ln/>
        </p:spPr>
        <p:txBody>
          <a:bodyPr/>
          <a:lstStyle>
            <a:lvl1pPr>
              <a:defRPr/>
            </a:lvl1pPr>
          </a:lstStyle>
          <a:p>
            <a:fld id="{8CDA943C-5E98-4757-A115-E14DFAD52F65}" type="slidenum">
              <a:rPr lang="en-US" altLang="en-US"/>
              <a:pPr/>
              <a:t>‹#›</a:t>
            </a:fld>
            <a:endParaRPr lang="en-US" altLang="en-US"/>
          </a:p>
        </p:txBody>
      </p:sp>
    </p:spTree>
    <p:extLst>
      <p:ext uri="{BB962C8B-B14F-4D97-AF65-F5344CB8AC3E}">
        <p14:creationId xmlns:p14="http://schemas.microsoft.com/office/powerpoint/2010/main" val="2533899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image" Target="../media/image3.png"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image" Target="../media/image2.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27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60E32EE-7517-18C9-096D-1D42F7D34DE6}"/>
              </a:ext>
            </a:extLst>
          </p:cNvPr>
          <p:cNvSpPr>
            <a:spLocks noGrp="1" noChangeArrowheads="1"/>
          </p:cNvSpPr>
          <p:nvPr>
            <p:ph type="title"/>
          </p:nvPr>
        </p:nvSpPr>
        <p:spPr bwMode="auto">
          <a:xfrm>
            <a:off x="246063" y="93027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E3808EF-A9E9-10B7-5D89-D6F83E58AF2D}"/>
              </a:ext>
            </a:extLst>
          </p:cNvPr>
          <p:cNvSpPr>
            <a:spLocks noGrp="1" noChangeArrowheads="1"/>
          </p:cNvSpPr>
          <p:nvPr>
            <p:ph type="body" idx="1"/>
          </p:nvPr>
        </p:nvSpPr>
        <p:spPr bwMode="auto">
          <a:xfrm>
            <a:off x="685800" y="2147888"/>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6" name="Rectangle 4">
            <a:extLst>
              <a:ext uri="{FF2B5EF4-FFF2-40B4-BE49-F238E27FC236}">
                <a16:creationId xmlns:a16="http://schemas.microsoft.com/office/drawing/2014/main" id="{8A996005-F512-5D3C-6C3C-222A311470C6}"/>
              </a:ext>
            </a:extLst>
          </p:cNvPr>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en-US"/>
          </a:p>
        </p:txBody>
      </p:sp>
      <p:sp>
        <p:nvSpPr>
          <p:cNvPr id="3077" name="Rectangle 5">
            <a:extLst>
              <a:ext uri="{FF2B5EF4-FFF2-40B4-BE49-F238E27FC236}">
                <a16:creationId xmlns:a16="http://schemas.microsoft.com/office/drawing/2014/main" id="{73ED563C-2F63-9402-160B-3781257A8C27}"/>
              </a:ext>
            </a:extLst>
          </p:cNvPr>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n-US"/>
          </a:p>
        </p:txBody>
      </p:sp>
      <p:sp>
        <p:nvSpPr>
          <p:cNvPr id="3078" name="Rectangle 6">
            <a:extLst>
              <a:ext uri="{FF2B5EF4-FFF2-40B4-BE49-F238E27FC236}">
                <a16:creationId xmlns:a16="http://schemas.microsoft.com/office/drawing/2014/main" id="{7070F88A-20E6-AF4A-637C-0B804E0C7038}"/>
              </a:ext>
            </a:extLst>
          </p:cNvPr>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7C5A756A-E138-453C-8EAA-552D6E59613D}" type="slidenum">
              <a:rPr lang="en-US" altLang="en-US"/>
              <a:pPr/>
              <a:t>‹#›</a:t>
            </a:fld>
            <a:endParaRPr lang="en-US" altLang="en-US"/>
          </a:p>
        </p:txBody>
      </p:sp>
      <p:grpSp>
        <p:nvGrpSpPr>
          <p:cNvPr id="1031" name="Group 7">
            <a:extLst>
              <a:ext uri="{FF2B5EF4-FFF2-40B4-BE49-F238E27FC236}">
                <a16:creationId xmlns:a16="http://schemas.microsoft.com/office/drawing/2014/main" id="{CF327169-E7DA-1CB0-6846-297A785E75B4}"/>
              </a:ext>
            </a:extLst>
          </p:cNvPr>
          <p:cNvGrpSpPr>
            <a:grpSpLocks/>
          </p:cNvGrpSpPr>
          <p:nvPr/>
        </p:nvGrpSpPr>
        <p:grpSpPr bwMode="auto">
          <a:xfrm>
            <a:off x="261938" y="87313"/>
            <a:ext cx="8488362" cy="831850"/>
            <a:chOff x="165" y="55"/>
            <a:chExt cx="5347" cy="524"/>
          </a:xfrm>
        </p:grpSpPr>
        <p:grpSp>
          <p:nvGrpSpPr>
            <p:cNvPr id="1032" name="Group 8">
              <a:extLst>
                <a:ext uri="{FF2B5EF4-FFF2-40B4-BE49-F238E27FC236}">
                  <a16:creationId xmlns:a16="http://schemas.microsoft.com/office/drawing/2014/main" id="{2467BABD-6D7F-3C0C-A7B9-D8B21A19AB16}"/>
                </a:ext>
              </a:extLst>
            </p:cNvPr>
            <p:cNvGrpSpPr>
              <a:grpSpLocks/>
            </p:cNvGrpSpPr>
            <p:nvPr userDrawn="1"/>
          </p:nvGrpSpPr>
          <p:grpSpPr bwMode="auto">
            <a:xfrm>
              <a:off x="664" y="104"/>
              <a:ext cx="4848" cy="432"/>
              <a:chOff x="664" y="104"/>
              <a:chExt cx="4848" cy="432"/>
            </a:xfrm>
          </p:grpSpPr>
          <p:sp>
            <p:nvSpPr>
              <p:cNvPr id="3081" name="Freeform 9">
                <a:extLst>
                  <a:ext uri="{FF2B5EF4-FFF2-40B4-BE49-F238E27FC236}">
                    <a16:creationId xmlns:a16="http://schemas.microsoft.com/office/drawing/2014/main" id="{61C1774A-4A2C-9827-DAEB-2FE862ECD24C}"/>
                  </a:ext>
                </a:extLst>
              </p:cNvPr>
              <p:cNvSpPr>
                <a:spLocks/>
              </p:cNvSpPr>
              <p:nvPr/>
            </p:nvSpPr>
            <p:spPr bwMode="ltGray">
              <a:xfrm>
                <a:off x="664" y="104"/>
                <a:ext cx="4848" cy="432"/>
              </a:xfrm>
              <a:custGeom>
                <a:avLst/>
                <a:gdLst/>
                <a:ahLst/>
                <a:cxnLst>
                  <a:cxn ang="0">
                    <a:pos x="4848" y="48"/>
                  </a:cxn>
                  <a:cxn ang="0">
                    <a:pos x="4848" y="432"/>
                  </a:cxn>
                  <a:cxn ang="0">
                    <a:pos x="0" y="432"/>
                  </a:cxn>
                  <a:cxn ang="0">
                    <a:pos x="0" y="0"/>
                  </a:cxn>
                  <a:cxn ang="0">
                    <a:pos x="4848" y="0"/>
                  </a:cxn>
                  <a:cxn ang="0">
                    <a:pos x="4848" y="48"/>
                  </a:cxn>
                </a:cxnLst>
                <a:rect l="0" t="0" r="r" b="b"/>
                <a:pathLst>
                  <a:path w="4848" h="432">
                    <a:moveTo>
                      <a:pt x="4848" y="48"/>
                    </a:moveTo>
                    <a:lnTo>
                      <a:pt x="4848" y="432"/>
                    </a:lnTo>
                    <a:cubicBezTo>
                      <a:pt x="4848" y="432"/>
                      <a:pt x="2424" y="432"/>
                      <a:pt x="0" y="432"/>
                    </a:cubicBezTo>
                    <a:cubicBezTo>
                      <a:pt x="161" y="345"/>
                      <a:pt x="169" y="61"/>
                      <a:pt x="0" y="0"/>
                    </a:cubicBezTo>
                    <a:cubicBezTo>
                      <a:pt x="2424" y="0"/>
                      <a:pt x="4848" y="0"/>
                      <a:pt x="4848" y="0"/>
                    </a:cubicBezTo>
                    <a:lnTo>
                      <a:pt x="4848" y="48"/>
                    </a:lnTo>
                    <a:close/>
                  </a:path>
                </a:pathLst>
              </a:custGeom>
              <a:solidFill>
                <a:schemeClr val="hlink"/>
              </a:solidFill>
              <a:ln w="9525">
                <a:solidFill>
                  <a:schemeClr val="bg2"/>
                </a:solidFill>
                <a:round/>
                <a:headEnd/>
                <a:tailEnd/>
              </a:ln>
              <a:effectLst/>
            </p:spPr>
            <p:txBody>
              <a:bodyPr wrap="none" anchor="ctr"/>
              <a:lstStyle/>
              <a:p>
                <a:pPr>
                  <a:defRPr/>
                </a:pPr>
                <a:endParaRPr lang="en-US"/>
              </a:p>
            </p:txBody>
          </p:sp>
          <p:grpSp>
            <p:nvGrpSpPr>
              <p:cNvPr id="1035" name="Group 10">
                <a:extLst>
                  <a:ext uri="{FF2B5EF4-FFF2-40B4-BE49-F238E27FC236}">
                    <a16:creationId xmlns:a16="http://schemas.microsoft.com/office/drawing/2014/main" id="{D82589E7-C929-0324-6644-ABE80A25AFA2}"/>
                  </a:ext>
                </a:extLst>
              </p:cNvPr>
              <p:cNvGrpSpPr>
                <a:grpSpLocks/>
              </p:cNvGrpSpPr>
              <p:nvPr/>
            </p:nvGrpSpPr>
            <p:grpSpPr bwMode="auto">
              <a:xfrm>
                <a:off x="1195" y="104"/>
                <a:ext cx="3827" cy="429"/>
                <a:chOff x="1021" y="240"/>
                <a:chExt cx="3827" cy="429"/>
              </a:xfrm>
            </p:grpSpPr>
            <p:grpSp>
              <p:nvGrpSpPr>
                <p:cNvPr id="1084" name="Group 11">
                  <a:extLst>
                    <a:ext uri="{FF2B5EF4-FFF2-40B4-BE49-F238E27FC236}">
                      <a16:creationId xmlns:a16="http://schemas.microsoft.com/office/drawing/2014/main" id="{1209F936-1C6E-8234-4834-10CADFE08113}"/>
                    </a:ext>
                  </a:extLst>
                </p:cNvPr>
                <p:cNvGrpSpPr>
                  <a:grpSpLocks/>
                </p:cNvGrpSpPr>
                <p:nvPr/>
              </p:nvGrpSpPr>
              <p:grpSpPr bwMode="auto">
                <a:xfrm>
                  <a:off x="1021" y="241"/>
                  <a:ext cx="2208" cy="427"/>
                  <a:chOff x="1021" y="241"/>
                  <a:chExt cx="2208" cy="427"/>
                </a:xfrm>
              </p:grpSpPr>
              <p:sp>
                <p:nvSpPr>
                  <p:cNvPr id="3084" name="Freeform 12">
                    <a:extLst>
                      <a:ext uri="{FF2B5EF4-FFF2-40B4-BE49-F238E27FC236}">
                        <a16:creationId xmlns:a16="http://schemas.microsoft.com/office/drawing/2014/main" id="{9A583BA1-5BEF-2704-446E-3EA4E1A93C5B}"/>
                      </a:ext>
                    </a:extLst>
                  </p:cNvPr>
                  <p:cNvSpPr>
                    <a:spLocks/>
                  </p:cNvSpPr>
                  <p:nvPr/>
                </p:nvSpPr>
                <p:spPr bwMode="ltGray">
                  <a:xfrm>
                    <a:off x="2257" y="633"/>
                    <a:ext cx="7" cy="8"/>
                  </a:xfrm>
                  <a:custGeom>
                    <a:avLst/>
                    <a:gdLst/>
                    <a:ahLst/>
                    <a:cxnLst>
                      <a:cxn ang="0">
                        <a:pos x="5" y="11"/>
                      </a:cxn>
                      <a:cxn ang="0">
                        <a:pos x="15" y="5"/>
                      </a:cxn>
                      <a:cxn ang="0">
                        <a:pos x="13" y="17"/>
                      </a:cxn>
                      <a:cxn ang="0">
                        <a:pos x="5" y="11"/>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3085" name="Freeform 13">
                    <a:extLst>
                      <a:ext uri="{FF2B5EF4-FFF2-40B4-BE49-F238E27FC236}">
                        <a16:creationId xmlns:a16="http://schemas.microsoft.com/office/drawing/2014/main" id="{F0BC43CF-05D9-5D48-1F97-B78AC6451FEB}"/>
                      </a:ext>
                    </a:extLst>
                  </p:cNvPr>
                  <p:cNvSpPr>
                    <a:spLocks/>
                  </p:cNvSpPr>
                  <p:nvPr/>
                </p:nvSpPr>
                <p:spPr bwMode="ltGray">
                  <a:xfrm>
                    <a:off x="2332" y="660"/>
                    <a:ext cx="9" cy="8"/>
                  </a:xfrm>
                  <a:custGeom>
                    <a:avLst/>
                    <a:gdLst/>
                    <a:ahLst/>
                    <a:cxnLst>
                      <a:cxn ang="0">
                        <a:pos x="3" y="13"/>
                      </a:cxn>
                      <a:cxn ang="0">
                        <a:pos x="11" y="3"/>
                      </a:cxn>
                      <a:cxn ang="0">
                        <a:pos x="7" y="19"/>
                      </a:cxn>
                      <a:cxn ang="0">
                        <a:pos x="3" y="13"/>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w="9525">
                    <a:noFill/>
                    <a:round/>
                    <a:headEnd/>
                    <a:tailEnd/>
                  </a:ln>
                  <a:effectLst/>
                </p:spPr>
                <p:txBody>
                  <a:bodyPr wrap="none" anchor="ctr"/>
                  <a:lstStyle/>
                  <a:p>
                    <a:pPr>
                      <a:defRPr/>
                    </a:pPr>
                    <a:endParaRPr lang="en-US"/>
                  </a:p>
                </p:txBody>
              </p:sp>
              <p:sp>
                <p:nvSpPr>
                  <p:cNvPr id="3086" name="Freeform 14">
                    <a:extLst>
                      <a:ext uri="{FF2B5EF4-FFF2-40B4-BE49-F238E27FC236}">
                        <a16:creationId xmlns:a16="http://schemas.microsoft.com/office/drawing/2014/main" id="{46951B90-8434-C4EB-CA0D-36D2780D7BD6}"/>
                      </a:ext>
                    </a:extLst>
                  </p:cNvPr>
                  <p:cNvSpPr>
                    <a:spLocks/>
                  </p:cNvSpPr>
                  <p:nvPr/>
                </p:nvSpPr>
                <p:spPr bwMode="ltGray">
                  <a:xfrm>
                    <a:off x="2120" y="616"/>
                    <a:ext cx="13" cy="1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pPr>
                      <a:defRPr/>
                    </a:pPr>
                    <a:endParaRPr lang="en-US"/>
                  </a:p>
                </p:txBody>
              </p:sp>
              <p:sp>
                <p:nvSpPr>
                  <p:cNvPr id="3087" name="Freeform 15">
                    <a:extLst>
                      <a:ext uri="{FF2B5EF4-FFF2-40B4-BE49-F238E27FC236}">
                        <a16:creationId xmlns:a16="http://schemas.microsoft.com/office/drawing/2014/main" id="{08602D6B-0FFD-EE59-5A92-5DD7B1B4A462}"/>
                      </a:ext>
                    </a:extLst>
                  </p:cNvPr>
                  <p:cNvSpPr>
                    <a:spLocks/>
                  </p:cNvSpPr>
                  <p:nvPr/>
                </p:nvSpPr>
                <p:spPr bwMode="ltGray">
                  <a:xfrm>
                    <a:off x="1967" y="629"/>
                    <a:ext cx="11" cy="5"/>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3088" name="Freeform 16">
                    <a:extLst>
                      <a:ext uri="{FF2B5EF4-FFF2-40B4-BE49-F238E27FC236}">
                        <a16:creationId xmlns:a16="http://schemas.microsoft.com/office/drawing/2014/main" id="{9ADEF8E9-37A2-D56F-493B-2DCA0B02E104}"/>
                      </a:ext>
                    </a:extLst>
                  </p:cNvPr>
                  <p:cNvSpPr>
                    <a:spLocks/>
                  </p:cNvSpPr>
                  <p:nvPr/>
                </p:nvSpPr>
                <p:spPr bwMode="ltGray">
                  <a:xfrm>
                    <a:off x="1921" y="635"/>
                    <a:ext cx="28" cy="16"/>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3089" name="Freeform 17">
                    <a:extLst>
                      <a:ext uri="{FF2B5EF4-FFF2-40B4-BE49-F238E27FC236}">
                        <a16:creationId xmlns:a16="http://schemas.microsoft.com/office/drawing/2014/main" id="{7C215A1E-13A2-5858-45D3-A0F1E49E9DE0}"/>
                      </a:ext>
                    </a:extLst>
                  </p:cNvPr>
                  <p:cNvSpPr>
                    <a:spLocks/>
                  </p:cNvSpPr>
                  <p:nvPr/>
                </p:nvSpPr>
                <p:spPr bwMode="ltGray">
                  <a:xfrm>
                    <a:off x="1892" y="634"/>
                    <a:ext cx="29" cy="16"/>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0" name="Freeform 18">
                    <a:extLst>
                      <a:ext uri="{FF2B5EF4-FFF2-40B4-BE49-F238E27FC236}">
                        <a16:creationId xmlns:a16="http://schemas.microsoft.com/office/drawing/2014/main" id="{A49E236E-9D6B-BC91-5EDC-DD9D59345635}"/>
                      </a:ext>
                    </a:extLst>
                  </p:cNvPr>
                  <p:cNvSpPr>
                    <a:spLocks/>
                  </p:cNvSpPr>
                  <p:nvPr/>
                </p:nvSpPr>
                <p:spPr bwMode="ltGray">
                  <a:xfrm>
                    <a:off x="1735" y="547"/>
                    <a:ext cx="151" cy="93"/>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1" name="Freeform 19">
                    <a:extLst>
                      <a:ext uri="{FF2B5EF4-FFF2-40B4-BE49-F238E27FC236}">
                        <a16:creationId xmlns:a16="http://schemas.microsoft.com/office/drawing/2014/main" id="{108FD8D6-8503-7A8D-59BF-5E90733D021E}"/>
                      </a:ext>
                    </a:extLst>
                  </p:cNvPr>
                  <p:cNvSpPr>
                    <a:spLocks/>
                  </p:cNvSpPr>
                  <p:nvPr/>
                </p:nvSpPr>
                <p:spPr bwMode="ltGray">
                  <a:xfrm>
                    <a:off x="1827" y="541"/>
                    <a:ext cx="67" cy="68"/>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2" name="Freeform 20">
                    <a:extLst>
                      <a:ext uri="{FF2B5EF4-FFF2-40B4-BE49-F238E27FC236}">
                        <a16:creationId xmlns:a16="http://schemas.microsoft.com/office/drawing/2014/main" id="{CB645AAF-4838-C33F-DE40-115459687E45}"/>
                      </a:ext>
                    </a:extLst>
                  </p:cNvPr>
                  <p:cNvSpPr>
                    <a:spLocks/>
                  </p:cNvSpPr>
                  <p:nvPr/>
                </p:nvSpPr>
                <p:spPr bwMode="ltGray">
                  <a:xfrm>
                    <a:off x="1892" y="572"/>
                    <a:ext cx="47" cy="13"/>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3" name="Freeform 21">
                    <a:extLst>
                      <a:ext uri="{FF2B5EF4-FFF2-40B4-BE49-F238E27FC236}">
                        <a16:creationId xmlns:a16="http://schemas.microsoft.com/office/drawing/2014/main" id="{3E36EB47-25E1-57DA-1DC6-B9A7927F3F67}"/>
                      </a:ext>
                    </a:extLst>
                  </p:cNvPr>
                  <p:cNvSpPr>
                    <a:spLocks/>
                  </p:cNvSpPr>
                  <p:nvPr/>
                </p:nvSpPr>
                <p:spPr bwMode="ltGray">
                  <a:xfrm>
                    <a:off x="1890" y="588"/>
                    <a:ext cx="32" cy="3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4" name="Freeform 22">
                    <a:extLst>
                      <a:ext uri="{FF2B5EF4-FFF2-40B4-BE49-F238E27FC236}">
                        <a16:creationId xmlns:a16="http://schemas.microsoft.com/office/drawing/2014/main" id="{6A269D2D-DFF7-382B-1DA2-A445A9801EB0}"/>
                      </a:ext>
                    </a:extLst>
                  </p:cNvPr>
                  <p:cNvSpPr>
                    <a:spLocks/>
                  </p:cNvSpPr>
                  <p:nvPr/>
                </p:nvSpPr>
                <p:spPr bwMode="ltGray">
                  <a:xfrm>
                    <a:off x="1944" y="569"/>
                    <a:ext cx="16" cy="20"/>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5" name="Freeform 23">
                    <a:extLst>
                      <a:ext uri="{FF2B5EF4-FFF2-40B4-BE49-F238E27FC236}">
                        <a16:creationId xmlns:a16="http://schemas.microsoft.com/office/drawing/2014/main" id="{7A3AC651-ED44-D4FC-E121-509CA2C8A21C}"/>
                      </a:ext>
                    </a:extLst>
                  </p:cNvPr>
                  <p:cNvSpPr>
                    <a:spLocks/>
                  </p:cNvSpPr>
                  <p:nvPr/>
                </p:nvSpPr>
                <p:spPr bwMode="ltGray">
                  <a:xfrm>
                    <a:off x="1948" y="600"/>
                    <a:ext cx="20" cy="10"/>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6" name="Freeform 24">
                    <a:extLst>
                      <a:ext uri="{FF2B5EF4-FFF2-40B4-BE49-F238E27FC236}">
                        <a16:creationId xmlns:a16="http://schemas.microsoft.com/office/drawing/2014/main" id="{A8244F24-D043-8D59-AB01-2DDAC5A39693}"/>
                      </a:ext>
                    </a:extLst>
                  </p:cNvPr>
                  <p:cNvSpPr>
                    <a:spLocks/>
                  </p:cNvSpPr>
                  <p:nvPr/>
                </p:nvSpPr>
                <p:spPr bwMode="ltGray">
                  <a:xfrm>
                    <a:off x="1969" y="585"/>
                    <a:ext cx="26" cy="17"/>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7" name="Freeform 25">
                    <a:extLst>
                      <a:ext uri="{FF2B5EF4-FFF2-40B4-BE49-F238E27FC236}">
                        <a16:creationId xmlns:a16="http://schemas.microsoft.com/office/drawing/2014/main" id="{9A319525-F1D9-63FD-6416-D2BE6355C971}"/>
                      </a:ext>
                    </a:extLst>
                  </p:cNvPr>
                  <p:cNvSpPr>
                    <a:spLocks/>
                  </p:cNvSpPr>
                  <p:nvPr/>
                </p:nvSpPr>
                <p:spPr bwMode="ltGray">
                  <a:xfrm>
                    <a:off x="1976" y="593"/>
                    <a:ext cx="122" cy="61"/>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8" name="Freeform 26">
                    <a:extLst>
                      <a:ext uri="{FF2B5EF4-FFF2-40B4-BE49-F238E27FC236}">
                        <a16:creationId xmlns:a16="http://schemas.microsoft.com/office/drawing/2014/main" id="{A28B501A-A409-5842-D327-BEB5E83C87E2}"/>
                      </a:ext>
                    </a:extLst>
                  </p:cNvPr>
                  <p:cNvSpPr>
                    <a:spLocks/>
                  </p:cNvSpPr>
                  <p:nvPr/>
                </p:nvSpPr>
                <p:spPr bwMode="ltGray">
                  <a:xfrm>
                    <a:off x="2082" y="599"/>
                    <a:ext cx="33" cy="26"/>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pPr>
                      <a:defRPr/>
                    </a:pPr>
                    <a:endParaRPr lang="en-US"/>
                  </a:p>
                </p:txBody>
              </p:sp>
              <p:sp>
                <p:nvSpPr>
                  <p:cNvPr id="3099" name="Freeform 27">
                    <a:extLst>
                      <a:ext uri="{FF2B5EF4-FFF2-40B4-BE49-F238E27FC236}">
                        <a16:creationId xmlns:a16="http://schemas.microsoft.com/office/drawing/2014/main" id="{1215B8F6-F023-59D6-677F-CA86DE0E3355}"/>
                      </a:ext>
                    </a:extLst>
                  </p:cNvPr>
                  <p:cNvSpPr>
                    <a:spLocks/>
                  </p:cNvSpPr>
                  <p:nvPr/>
                </p:nvSpPr>
                <p:spPr bwMode="ltGray">
                  <a:xfrm>
                    <a:off x="2152" y="544"/>
                    <a:ext cx="8" cy="6"/>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0" name="Freeform 28">
                    <a:extLst>
                      <a:ext uri="{FF2B5EF4-FFF2-40B4-BE49-F238E27FC236}">
                        <a16:creationId xmlns:a16="http://schemas.microsoft.com/office/drawing/2014/main" id="{FC75E5BB-D308-A164-3C5E-F34469410AAF}"/>
                      </a:ext>
                    </a:extLst>
                  </p:cNvPr>
                  <p:cNvSpPr>
                    <a:spLocks/>
                  </p:cNvSpPr>
                  <p:nvPr/>
                </p:nvSpPr>
                <p:spPr bwMode="ltGray">
                  <a:xfrm>
                    <a:off x="2194" y="584"/>
                    <a:ext cx="11" cy="8"/>
                  </a:xfrm>
                  <a:custGeom>
                    <a:avLst/>
                    <a:gdLst/>
                    <a:ahLst/>
                    <a:cxnLst>
                      <a:cxn ang="0">
                        <a:pos x="8" y="14"/>
                      </a:cxn>
                      <a:cxn ang="0">
                        <a:pos x="14" y="0"/>
                      </a:cxn>
                      <a:cxn ang="0">
                        <a:pos x="14" y="22"/>
                      </a:cxn>
                      <a:cxn ang="0">
                        <a:pos x="8" y="14"/>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1" name="Freeform 29">
                    <a:extLst>
                      <a:ext uri="{FF2B5EF4-FFF2-40B4-BE49-F238E27FC236}">
                        <a16:creationId xmlns:a16="http://schemas.microsoft.com/office/drawing/2014/main" id="{6A2B6D23-CF82-7BD5-262B-08B8747BC8F9}"/>
                      </a:ext>
                    </a:extLst>
                  </p:cNvPr>
                  <p:cNvSpPr>
                    <a:spLocks/>
                  </p:cNvSpPr>
                  <p:nvPr/>
                </p:nvSpPr>
                <p:spPr bwMode="ltGray">
                  <a:xfrm>
                    <a:off x="2059" y="494"/>
                    <a:ext cx="8" cy="5"/>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2" name="Freeform 30">
                    <a:extLst>
                      <a:ext uri="{FF2B5EF4-FFF2-40B4-BE49-F238E27FC236}">
                        <a16:creationId xmlns:a16="http://schemas.microsoft.com/office/drawing/2014/main" id="{A679F234-6AB4-D777-9169-E1D778A627E0}"/>
                      </a:ext>
                    </a:extLst>
                  </p:cNvPr>
                  <p:cNvSpPr>
                    <a:spLocks/>
                  </p:cNvSpPr>
                  <p:nvPr/>
                </p:nvSpPr>
                <p:spPr bwMode="ltGray">
                  <a:xfrm>
                    <a:off x="1988" y="536"/>
                    <a:ext cx="8" cy="5"/>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3" name="Freeform 31">
                    <a:extLst>
                      <a:ext uri="{FF2B5EF4-FFF2-40B4-BE49-F238E27FC236}">
                        <a16:creationId xmlns:a16="http://schemas.microsoft.com/office/drawing/2014/main" id="{5BE0D58C-BD94-6130-3667-1A6BEDBEBA8C}"/>
                      </a:ext>
                    </a:extLst>
                  </p:cNvPr>
                  <p:cNvSpPr>
                    <a:spLocks/>
                  </p:cNvSpPr>
                  <p:nvPr/>
                </p:nvSpPr>
                <p:spPr bwMode="ltGray">
                  <a:xfrm>
                    <a:off x="1910" y="523"/>
                    <a:ext cx="34" cy="27"/>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4" name="Freeform 32">
                    <a:extLst>
                      <a:ext uri="{FF2B5EF4-FFF2-40B4-BE49-F238E27FC236}">
                        <a16:creationId xmlns:a16="http://schemas.microsoft.com/office/drawing/2014/main" id="{D8BC0A97-5925-2739-3420-76BE0BF3467B}"/>
                      </a:ext>
                    </a:extLst>
                  </p:cNvPr>
                  <p:cNvSpPr>
                    <a:spLocks/>
                  </p:cNvSpPr>
                  <p:nvPr/>
                </p:nvSpPr>
                <p:spPr bwMode="ltGray">
                  <a:xfrm>
                    <a:off x="1899" y="466"/>
                    <a:ext cx="40" cy="58"/>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5" name="Freeform 33">
                    <a:extLst>
                      <a:ext uri="{FF2B5EF4-FFF2-40B4-BE49-F238E27FC236}">
                        <a16:creationId xmlns:a16="http://schemas.microsoft.com/office/drawing/2014/main" id="{BF7FFCA4-0A8A-8ACC-D40F-7952DA98C53C}"/>
                      </a:ext>
                    </a:extLst>
                  </p:cNvPr>
                  <p:cNvSpPr>
                    <a:spLocks/>
                  </p:cNvSpPr>
                  <p:nvPr/>
                </p:nvSpPr>
                <p:spPr bwMode="ltGray">
                  <a:xfrm>
                    <a:off x="1909" y="508"/>
                    <a:ext cx="14" cy="17"/>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6" name="Freeform 34">
                    <a:extLst>
                      <a:ext uri="{FF2B5EF4-FFF2-40B4-BE49-F238E27FC236}">
                        <a16:creationId xmlns:a16="http://schemas.microsoft.com/office/drawing/2014/main" id="{2FD11325-61B0-BA5C-22A5-C4D045AD5AD4}"/>
                      </a:ext>
                    </a:extLst>
                  </p:cNvPr>
                  <p:cNvSpPr>
                    <a:spLocks/>
                  </p:cNvSpPr>
                  <p:nvPr/>
                </p:nvSpPr>
                <p:spPr bwMode="ltGray">
                  <a:xfrm>
                    <a:off x="1881" y="512"/>
                    <a:ext cx="19" cy="17"/>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7" name="Freeform 35">
                    <a:extLst>
                      <a:ext uri="{FF2B5EF4-FFF2-40B4-BE49-F238E27FC236}">
                        <a16:creationId xmlns:a16="http://schemas.microsoft.com/office/drawing/2014/main" id="{13A3FB25-E51C-6394-82DB-BDFE4DDF7C1F}"/>
                      </a:ext>
                    </a:extLst>
                  </p:cNvPr>
                  <p:cNvSpPr>
                    <a:spLocks/>
                  </p:cNvSpPr>
                  <p:nvPr/>
                </p:nvSpPr>
                <p:spPr bwMode="ltGray">
                  <a:xfrm>
                    <a:off x="2930" y="489"/>
                    <a:ext cx="299" cy="179"/>
                  </a:xfrm>
                  <a:custGeom>
                    <a:avLst/>
                    <a:gdLst/>
                    <a:ahLst/>
                    <a:cxnLst>
                      <a:cxn ang="0">
                        <a:pos x="21" y="280"/>
                      </a:cxn>
                      <a:cxn ang="0">
                        <a:pos x="24" y="250"/>
                      </a:cxn>
                      <a:cxn ang="0">
                        <a:pos x="22" y="245"/>
                      </a:cxn>
                      <a:cxn ang="0">
                        <a:pos x="16" y="218"/>
                      </a:cxn>
                      <a:cxn ang="0">
                        <a:pos x="4" y="215"/>
                      </a:cxn>
                      <a:cxn ang="0">
                        <a:pos x="0" y="191"/>
                      </a:cxn>
                      <a:cxn ang="0">
                        <a:pos x="12" y="180"/>
                      </a:cxn>
                      <a:cxn ang="0">
                        <a:pos x="6" y="165"/>
                      </a:cxn>
                      <a:cxn ang="0">
                        <a:pos x="2" y="160"/>
                      </a:cxn>
                      <a:cxn ang="0">
                        <a:pos x="28" y="120"/>
                      </a:cxn>
                      <a:cxn ang="0">
                        <a:pos x="44" y="96"/>
                      </a:cxn>
                      <a:cxn ang="0">
                        <a:pos x="42" y="70"/>
                      </a:cxn>
                      <a:cxn ang="0">
                        <a:pos x="24" y="43"/>
                      </a:cxn>
                      <a:cxn ang="0">
                        <a:pos x="20" y="32"/>
                      </a:cxn>
                      <a:cxn ang="0">
                        <a:pos x="26" y="36"/>
                      </a:cxn>
                      <a:cxn ang="0">
                        <a:pos x="48" y="35"/>
                      </a:cxn>
                      <a:cxn ang="0">
                        <a:pos x="64" y="11"/>
                      </a:cxn>
                      <a:cxn ang="0">
                        <a:pos x="82" y="0"/>
                      </a:cxn>
                      <a:cxn ang="0">
                        <a:pos x="88" y="2"/>
                      </a:cxn>
                      <a:cxn ang="0">
                        <a:pos x="92" y="9"/>
                      </a:cxn>
                      <a:cxn ang="0">
                        <a:pos x="98" y="5"/>
                      </a:cxn>
                      <a:cxn ang="0">
                        <a:pos x="110" y="8"/>
                      </a:cxn>
                      <a:cxn ang="0">
                        <a:pos x="116" y="9"/>
                      </a:cxn>
                      <a:cxn ang="0">
                        <a:pos x="141" y="14"/>
                      </a:cxn>
                      <a:cxn ang="0">
                        <a:pos x="155" y="24"/>
                      </a:cxn>
                      <a:cxn ang="0">
                        <a:pos x="167" y="17"/>
                      </a:cxn>
                      <a:cxn ang="0">
                        <a:pos x="173" y="14"/>
                      </a:cxn>
                      <a:cxn ang="0">
                        <a:pos x="195" y="14"/>
                      </a:cxn>
                      <a:cxn ang="0">
                        <a:pos x="211" y="32"/>
                      </a:cxn>
                      <a:cxn ang="0">
                        <a:pos x="231" y="59"/>
                      </a:cxn>
                      <a:cxn ang="0">
                        <a:pos x="245" y="70"/>
                      </a:cxn>
                      <a:cxn ang="0">
                        <a:pos x="257" y="68"/>
                      </a:cxn>
                      <a:cxn ang="0">
                        <a:pos x="270" y="65"/>
                      </a:cxn>
                      <a:cxn ang="0">
                        <a:pos x="290" y="71"/>
                      </a:cxn>
                      <a:cxn ang="0">
                        <a:pos x="300" y="81"/>
                      </a:cxn>
                      <a:cxn ang="0">
                        <a:pos x="308" y="90"/>
                      </a:cxn>
                      <a:cxn ang="0">
                        <a:pos x="318" y="111"/>
                      </a:cxn>
                      <a:cxn ang="0">
                        <a:pos x="322" y="120"/>
                      </a:cxn>
                      <a:cxn ang="0">
                        <a:pos x="324" y="125"/>
                      </a:cxn>
                      <a:cxn ang="0">
                        <a:pos x="310" y="142"/>
                      </a:cxn>
                      <a:cxn ang="0">
                        <a:pos x="322" y="141"/>
                      </a:cxn>
                      <a:cxn ang="0">
                        <a:pos x="342" y="155"/>
                      </a:cxn>
                      <a:cxn ang="0">
                        <a:pos x="364" y="157"/>
                      </a:cxn>
                      <a:cxn ang="0">
                        <a:pos x="380" y="168"/>
                      </a:cxn>
                      <a:cxn ang="0">
                        <a:pos x="382" y="172"/>
                      </a:cxn>
                      <a:cxn ang="0">
                        <a:pos x="382" y="176"/>
                      </a:cxn>
                      <a:cxn ang="0">
                        <a:pos x="394" y="172"/>
                      </a:cxn>
                      <a:cxn ang="0">
                        <a:pos x="400" y="171"/>
                      </a:cxn>
                      <a:cxn ang="0">
                        <a:pos x="439" y="185"/>
                      </a:cxn>
                      <a:cxn ang="0">
                        <a:pos x="447" y="199"/>
                      </a:cxn>
                      <a:cxn ang="0">
                        <a:pos x="465" y="201"/>
                      </a:cxn>
                      <a:cxn ang="0">
                        <a:pos x="471" y="215"/>
                      </a:cxn>
                      <a:cxn ang="0">
                        <a:pos x="451" y="258"/>
                      </a:cxn>
                      <a:cxn ang="0">
                        <a:pos x="435" y="281"/>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w="9525">
                    <a:noFill/>
                    <a:round/>
                    <a:headEnd/>
                    <a:tailEnd/>
                  </a:ln>
                  <a:effectLst/>
                </p:spPr>
                <p:txBody>
                  <a:bodyPr wrap="none" anchor="ctr"/>
                  <a:lstStyle/>
                  <a:p>
                    <a:pPr>
                      <a:defRPr/>
                    </a:pPr>
                    <a:endParaRPr lang="en-US"/>
                  </a:p>
                </p:txBody>
              </p:sp>
              <p:sp>
                <p:nvSpPr>
                  <p:cNvPr id="3108" name="Freeform 36">
                    <a:extLst>
                      <a:ext uri="{FF2B5EF4-FFF2-40B4-BE49-F238E27FC236}">
                        <a16:creationId xmlns:a16="http://schemas.microsoft.com/office/drawing/2014/main" id="{AA76F147-A18C-7E98-4C48-D8276DF3A587}"/>
                      </a:ext>
                    </a:extLst>
                  </p:cNvPr>
                  <p:cNvSpPr>
                    <a:spLocks/>
                  </p:cNvSpPr>
                  <p:nvPr/>
                </p:nvSpPr>
                <p:spPr bwMode="ltGray">
                  <a:xfrm>
                    <a:off x="2534" y="242"/>
                    <a:ext cx="420" cy="283"/>
                  </a:xfrm>
                  <a:custGeom>
                    <a:avLst/>
                    <a:gdLst/>
                    <a:ahLst/>
                    <a:cxnLst>
                      <a:cxn ang="0">
                        <a:pos x="406" y="6"/>
                      </a:cxn>
                      <a:cxn ang="0">
                        <a:pos x="502" y="34"/>
                      </a:cxn>
                      <a:cxn ang="0">
                        <a:pos x="550" y="38"/>
                      </a:cxn>
                      <a:cxn ang="0">
                        <a:pos x="578" y="130"/>
                      </a:cxn>
                      <a:cxn ang="0">
                        <a:pos x="586" y="90"/>
                      </a:cxn>
                      <a:cxn ang="0">
                        <a:pos x="606" y="70"/>
                      </a:cxn>
                      <a:cxn ang="0">
                        <a:pos x="642" y="126"/>
                      </a:cxn>
                      <a:cxn ang="0">
                        <a:pos x="682" y="98"/>
                      </a:cxn>
                      <a:cxn ang="0">
                        <a:pos x="706" y="86"/>
                      </a:cxn>
                      <a:cxn ang="0">
                        <a:pos x="762" y="2"/>
                      </a:cxn>
                      <a:cxn ang="0">
                        <a:pos x="798" y="70"/>
                      </a:cxn>
                      <a:cxn ang="0">
                        <a:pos x="798" y="130"/>
                      </a:cxn>
                      <a:cxn ang="0">
                        <a:pos x="790" y="158"/>
                      </a:cxn>
                      <a:cxn ang="0">
                        <a:pos x="766" y="162"/>
                      </a:cxn>
                      <a:cxn ang="0">
                        <a:pos x="762" y="186"/>
                      </a:cxn>
                      <a:cxn ang="0">
                        <a:pos x="802" y="226"/>
                      </a:cxn>
                      <a:cxn ang="0">
                        <a:pos x="786" y="322"/>
                      </a:cxn>
                      <a:cxn ang="0">
                        <a:pos x="830" y="414"/>
                      </a:cxn>
                      <a:cxn ang="0">
                        <a:pos x="854" y="450"/>
                      </a:cxn>
                      <a:cxn ang="0">
                        <a:pos x="830" y="450"/>
                      </a:cxn>
                      <a:cxn ang="0">
                        <a:pos x="746" y="378"/>
                      </a:cxn>
                      <a:cxn ang="0">
                        <a:pos x="678" y="402"/>
                      </a:cxn>
                      <a:cxn ang="0">
                        <a:pos x="590" y="442"/>
                      </a:cxn>
                      <a:cxn ang="0">
                        <a:pos x="642" y="578"/>
                      </a:cxn>
                      <a:cxn ang="0">
                        <a:pos x="710" y="610"/>
                      </a:cxn>
                      <a:cxn ang="0">
                        <a:pos x="738" y="550"/>
                      </a:cxn>
                      <a:cxn ang="0">
                        <a:pos x="774" y="570"/>
                      </a:cxn>
                      <a:cxn ang="0">
                        <a:pos x="766" y="630"/>
                      </a:cxn>
                      <a:cxn ang="0">
                        <a:pos x="802" y="670"/>
                      </a:cxn>
                      <a:cxn ang="0">
                        <a:pos x="838" y="658"/>
                      </a:cxn>
                      <a:cxn ang="0">
                        <a:pos x="922" y="806"/>
                      </a:cxn>
                      <a:cxn ang="0">
                        <a:pos x="942" y="826"/>
                      </a:cxn>
                      <a:cxn ang="0">
                        <a:pos x="874" y="810"/>
                      </a:cxn>
                      <a:cxn ang="0">
                        <a:pos x="830" y="758"/>
                      </a:cxn>
                      <a:cxn ang="0">
                        <a:pos x="778" y="710"/>
                      </a:cxn>
                      <a:cxn ang="0">
                        <a:pos x="702" y="662"/>
                      </a:cxn>
                      <a:cxn ang="0">
                        <a:pos x="614" y="646"/>
                      </a:cxn>
                      <a:cxn ang="0">
                        <a:pos x="506" y="594"/>
                      </a:cxn>
                      <a:cxn ang="0">
                        <a:pos x="462" y="506"/>
                      </a:cxn>
                      <a:cxn ang="0">
                        <a:pos x="430" y="462"/>
                      </a:cxn>
                      <a:cxn ang="0">
                        <a:pos x="382" y="430"/>
                      </a:cxn>
                      <a:cxn ang="0">
                        <a:pos x="342" y="370"/>
                      </a:cxn>
                      <a:cxn ang="0">
                        <a:pos x="354" y="414"/>
                      </a:cxn>
                      <a:cxn ang="0">
                        <a:pos x="418" y="494"/>
                      </a:cxn>
                      <a:cxn ang="0">
                        <a:pos x="422" y="526"/>
                      </a:cxn>
                      <a:cxn ang="0">
                        <a:pos x="394" y="498"/>
                      </a:cxn>
                      <a:cxn ang="0">
                        <a:pos x="354" y="466"/>
                      </a:cxn>
                      <a:cxn ang="0">
                        <a:pos x="314" y="402"/>
                      </a:cxn>
                      <a:cxn ang="0">
                        <a:pos x="266" y="346"/>
                      </a:cxn>
                      <a:cxn ang="0">
                        <a:pos x="210" y="314"/>
                      </a:cxn>
                      <a:cxn ang="0">
                        <a:pos x="154" y="238"/>
                      </a:cxn>
                      <a:cxn ang="0">
                        <a:pos x="66" y="66"/>
                      </a:cxn>
                      <a:cxn ang="0">
                        <a:pos x="34" y="38"/>
                      </a:cxn>
                      <a:cxn ang="0">
                        <a:pos x="46" y="22"/>
                      </a:cxn>
                      <a:cxn ang="0">
                        <a:pos x="102" y="70"/>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09" name="Freeform 37">
                    <a:extLst>
                      <a:ext uri="{FF2B5EF4-FFF2-40B4-BE49-F238E27FC236}">
                        <a16:creationId xmlns:a16="http://schemas.microsoft.com/office/drawing/2014/main" id="{83B3A79E-6E56-8FF9-7219-47ED4444EAF4}"/>
                      </a:ext>
                    </a:extLst>
                  </p:cNvPr>
                  <p:cNvSpPr>
                    <a:spLocks/>
                  </p:cNvSpPr>
                  <p:nvPr/>
                </p:nvSpPr>
                <p:spPr bwMode="ltGray">
                  <a:xfrm>
                    <a:off x="2405" y="445"/>
                    <a:ext cx="15" cy="16"/>
                  </a:xfrm>
                  <a:custGeom>
                    <a:avLst/>
                    <a:gdLst/>
                    <a:ahLst/>
                    <a:cxnLst>
                      <a:cxn ang="0">
                        <a:pos x="6" y="28"/>
                      </a:cxn>
                      <a:cxn ang="0">
                        <a:pos x="10" y="48"/>
                      </a:cxn>
                      <a:cxn ang="0">
                        <a:pos x="6" y="28"/>
                      </a:cxn>
                    </a:cxnLst>
                    <a:rect l="0" t="0" r="r" b="b"/>
                    <a:pathLst>
                      <a:path w="36" h="48">
                        <a:moveTo>
                          <a:pt x="6" y="28"/>
                        </a:moveTo>
                        <a:cubicBezTo>
                          <a:pt x="25" y="0"/>
                          <a:pt x="36" y="31"/>
                          <a:pt x="10" y="48"/>
                        </a:cubicBezTo>
                        <a:cubicBezTo>
                          <a:pt x="0" y="34"/>
                          <a:pt x="0" y="40"/>
                          <a:pt x="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10" name="Freeform 38">
                    <a:extLst>
                      <a:ext uri="{FF2B5EF4-FFF2-40B4-BE49-F238E27FC236}">
                        <a16:creationId xmlns:a16="http://schemas.microsoft.com/office/drawing/2014/main" id="{617C0EEF-AA56-3E22-C7CC-3A08AE23C042}"/>
                      </a:ext>
                    </a:extLst>
                  </p:cNvPr>
                  <p:cNvSpPr>
                    <a:spLocks/>
                  </p:cNvSpPr>
                  <p:nvPr/>
                </p:nvSpPr>
                <p:spPr bwMode="ltGray">
                  <a:xfrm>
                    <a:off x="2393" y="439"/>
                    <a:ext cx="16" cy="12"/>
                  </a:xfrm>
                  <a:custGeom>
                    <a:avLst/>
                    <a:gdLst/>
                    <a:ahLst/>
                    <a:cxnLst>
                      <a:cxn ang="0">
                        <a:pos x="0" y="5"/>
                      </a:cxn>
                      <a:cxn ang="0">
                        <a:pos x="12" y="1"/>
                      </a:cxn>
                      <a:cxn ang="0">
                        <a:pos x="36" y="17"/>
                      </a:cxn>
                      <a:cxn ang="0">
                        <a:pos x="8" y="17"/>
                      </a:cxn>
                      <a:cxn ang="0">
                        <a:pos x="0" y="5"/>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w="9525">
                    <a:noFill/>
                    <a:round/>
                    <a:headEnd/>
                    <a:tailEnd/>
                  </a:ln>
                  <a:effectLst/>
                </p:spPr>
                <p:txBody>
                  <a:bodyPr wrap="none" anchor="ctr"/>
                  <a:lstStyle/>
                  <a:p>
                    <a:pPr>
                      <a:defRPr/>
                    </a:pPr>
                    <a:endParaRPr lang="en-US"/>
                  </a:p>
                </p:txBody>
              </p:sp>
              <p:sp>
                <p:nvSpPr>
                  <p:cNvPr id="3111" name="Freeform 39">
                    <a:extLst>
                      <a:ext uri="{FF2B5EF4-FFF2-40B4-BE49-F238E27FC236}">
                        <a16:creationId xmlns:a16="http://schemas.microsoft.com/office/drawing/2014/main" id="{E545434C-6B8E-C838-97E7-4AB38DC7650A}"/>
                      </a:ext>
                    </a:extLst>
                  </p:cNvPr>
                  <p:cNvSpPr>
                    <a:spLocks/>
                  </p:cNvSpPr>
                  <p:nvPr/>
                </p:nvSpPr>
                <p:spPr bwMode="ltGray">
                  <a:xfrm>
                    <a:off x="2878" y="406"/>
                    <a:ext cx="73" cy="33"/>
                  </a:xfrm>
                  <a:custGeom>
                    <a:avLst/>
                    <a:gdLst/>
                    <a:ahLst/>
                    <a:cxnLst>
                      <a:cxn ang="0">
                        <a:pos x="0" y="49"/>
                      </a:cxn>
                      <a:cxn ang="0">
                        <a:pos x="28" y="25"/>
                      </a:cxn>
                      <a:cxn ang="0">
                        <a:pos x="56" y="21"/>
                      </a:cxn>
                      <a:cxn ang="0">
                        <a:pos x="80" y="9"/>
                      </a:cxn>
                      <a:cxn ang="0">
                        <a:pos x="64" y="25"/>
                      </a:cxn>
                      <a:cxn ang="0">
                        <a:pos x="124" y="49"/>
                      </a:cxn>
                      <a:cxn ang="0">
                        <a:pos x="160" y="65"/>
                      </a:cxn>
                      <a:cxn ang="0">
                        <a:pos x="116" y="77"/>
                      </a:cxn>
                      <a:cxn ang="0">
                        <a:pos x="88" y="57"/>
                      </a:cxn>
                      <a:cxn ang="0">
                        <a:pos x="76" y="53"/>
                      </a:cxn>
                      <a:cxn ang="0">
                        <a:pos x="24" y="41"/>
                      </a:cxn>
                      <a:cxn ang="0">
                        <a:pos x="0" y="49"/>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w="9525">
                    <a:noFill/>
                    <a:round/>
                    <a:headEnd/>
                    <a:tailEnd/>
                  </a:ln>
                  <a:effectLst/>
                </p:spPr>
                <p:txBody>
                  <a:bodyPr wrap="none" anchor="ctr"/>
                  <a:lstStyle/>
                  <a:p>
                    <a:pPr>
                      <a:defRPr/>
                    </a:pPr>
                    <a:endParaRPr lang="en-US"/>
                  </a:p>
                </p:txBody>
              </p:sp>
              <p:sp>
                <p:nvSpPr>
                  <p:cNvPr id="3112" name="Freeform 40">
                    <a:extLst>
                      <a:ext uri="{FF2B5EF4-FFF2-40B4-BE49-F238E27FC236}">
                        <a16:creationId xmlns:a16="http://schemas.microsoft.com/office/drawing/2014/main" id="{87F22D5C-C859-7968-4DF3-D2F3C3B596F9}"/>
                      </a:ext>
                    </a:extLst>
                  </p:cNvPr>
                  <p:cNvSpPr>
                    <a:spLocks/>
                  </p:cNvSpPr>
                  <p:nvPr/>
                </p:nvSpPr>
                <p:spPr bwMode="ltGray">
                  <a:xfrm>
                    <a:off x="2955" y="433"/>
                    <a:ext cx="59" cy="15"/>
                  </a:xfrm>
                  <a:custGeom>
                    <a:avLst/>
                    <a:gdLst/>
                    <a:ahLst/>
                    <a:cxnLst>
                      <a:cxn ang="0">
                        <a:pos x="0" y="0"/>
                      </a:cxn>
                      <a:cxn ang="0">
                        <a:pos x="52" y="4"/>
                      </a:cxn>
                      <a:cxn ang="0">
                        <a:pos x="88" y="24"/>
                      </a:cxn>
                      <a:cxn ang="0">
                        <a:pos x="112" y="20"/>
                      </a:cxn>
                      <a:cxn ang="0">
                        <a:pos x="108" y="44"/>
                      </a:cxn>
                      <a:cxn ang="0">
                        <a:pos x="64" y="40"/>
                      </a:cxn>
                      <a:cxn ang="0">
                        <a:pos x="0" y="36"/>
                      </a:cxn>
                      <a:cxn ang="0">
                        <a:pos x="28" y="20"/>
                      </a:cxn>
                      <a:cxn ang="0">
                        <a:pos x="0" y="0"/>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3113" name="Freeform 41">
                    <a:extLst>
                      <a:ext uri="{FF2B5EF4-FFF2-40B4-BE49-F238E27FC236}">
                        <a16:creationId xmlns:a16="http://schemas.microsoft.com/office/drawing/2014/main" id="{124EF5D0-650F-C5C8-A725-14C94F14B2CE}"/>
                      </a:ext>
                    </a:extLst>
                  </p:cNvPr>
                  <p:cNvSpPr>
                    <a:spLocks/>
                  </p:cNvSpPr>
                  <p:nvPr/>
                </p:nvSpPr>
                <p:spPr bwMode="ltGray">
                  <a:xfrm>
                    <a:off x="2924" y="441"/>
                    <a:ext cx="24" cy="14"/>
                  </a:xfrm>
                  <a:custGeom>
                    <a:avLst/>
                    <a:gdLst/>
                    <a:ahLst/>
                    <a:cxnLst>
                      <a:cxn ang="0">
                        <a:pos x="17" y="25"/>
                      </a:cxn>
                      <a:cxn ang="0">
                        <a:pos x="37" y="13"/>
                      </a:cxn>
                      <a:cxn ang="0">
                        <a:pos x="17" y="2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3114" name="Freeform 42">
                    <a:extLst>
                      <a:ext uri="{FF2B5EF4-FFF2-40B4-BE49-F238E27FC236}">
                        <a16:creationId xmlns:a16="http://schemas.microsoft.com/office/drawing/2014/main" id="{E2569D64-BCCE-136B-2B2A-58BBA2DB7527}"/>
                      </a:ext>
                    </a:extLst>
                  </p:cNvPr>
                  <p:cNvSpPr>
                    <a:spLocks/>
                  </p:cNvSpPr>
                  <p:nvPr/>
                </p:nvSpPr>
                <p:spPr bwMode="ltGray">
                  <a:xfrm>
                    <a:off x="2908" y="398"/>
                    <a:ext cx="16" cy="18"/>
                  </a:xfrm>
                  <a:custGeom>
                    <a:avLst/>
                    <a:gdLst/>
                    <a:ahLst/>
                    <a:cxnLst>
                      <a:cxn ang="0">
                        <a:pos x="19" y="32"/>
                      </a:cxn>
                      <a:cxn ang="0">
                        <a:pos x="19" y="0"/>
                      </a:cxn>
                      <a:cxn ang="0">
                        <a:pos x="19" y="32"/>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15" name="Freeform 43">
                    <a:extLst>
                      <a:ext uri="{FF2B5EF4-FFF2-40B4-BE49-F238E27FC236}">
                        <a16:creationId xmlns:a16="http://schemas.microsoft.com/office/drawing/2014/main" id="{EC6AC8A9-0559-4D1C-6FFF-CD3AA98B054B}"/>
                      </a:ext>
                    </a:extLst>
                  </p:cNvPr>
                  <p:cNvSpPr>
                    <a:spLocks/>
                  </p:cNvSpPr>
                  <p:nvPr/>
                </p:nvSpPr>
                <p:spPr bwMode="ltGray">
                  <a:xfrm>
                    <a:off x="3035" y="452"/>
                    <a:ext cx="19" cy="27"/>
                  </a:xfrm>
                  <a:custGeom>
                    <a:avLst/>
                    <a:gdLst/>
                    <a:ahLst/>
                    <a:cxnLst>
                      <a:cxn ang="0">
                        <a:pos x="4" y="9"/>
                      </a:cxn>
                      <a:cxn ang="0">
                        <a:pos x="20" y="33"/>
                      </a:cxn>
                      <a:cxn ang="0">
                        <a:pos x="24" y="49"/>
                      </a:cxn>
                      <a:cxn ang="0">
                        <a:pos x="36" y="53"/>
                      </a:cxn>
                      <a:cxn ang="0">
                        <a:pos x="24" y="73"/>
                      </a:cxn>
                      <a:cxn ang="0">
                        <a:pos x="0" y="21"/>
                      </a:cxn>
                      <a:cxn ang="0">
                        <a:pos x="4" y="9"/>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3116" name="Freeform 44">
                    <a:extLst>
                      <a:ext uri="{FF2B5EF4-FFF2-40B4-BE49-F238E27FC236}">
                        <a16:creationId xmlns:a16="http://schemas.microsoft.com/office/drawing/2014/main" id="{9EA35FDC-3790-4E32-DAFA-CE0B193C4C11}"/>
                      </a:ext>
                    </a:extLst>
                  </p:cNvPr>
                  <p:cNvSpPr>
                    <a:spLocks/>
                  </p:cNvSpPr>
                  <p:nvPr/>
                </p:nvSpPr>
                <p:spPr bwMode="ltGray">
                  <a:xfrm>
                    <a:off x="2696" y="247"/>
                    <a:ext cx="205" cy="41"/>
                  </a:xfrm>
                  <a:custGeom>
                    <a:avLst/>
                    <a:gdLst/>
                    <a:ahLst/>
                    <a:cxnLst>
                      <a:cxn ang="0">
                        <a:pos x="220" y="1"/>
                      </a:cxn>
                      <a:cxn ang="0">
                        <a:pos x="231" y="8"/>
                      </a:cxn>
                      <a:cxn ang="0">
                        <a:pos x="235" y="0"/>
                      </a:cxn>
                      <a:cxn ang="0">
                        <a:pos x="265" y="0"/>
                      </a:cxn>
                      <a:cxn ang="0">
                        <a:pos x="287" y="17"/>
                      </a:cxn>
                      <a:cxn ang="0">
                        <a:pos x="319" y="10"/>
                      </a:cxn>
                      <a:cxn ang="0">
                        <a:pos x="314" y="29"/>
                      </a:cxn>
                      <a:cxn ang="0">
                        <a:pos x="298" y="46"/>
                      </a:cxn>
                      <a:cxn ang="0">
                        <a:pos x="295" y="29"/>
                      </a:cxn>
                      <a:cxn ang="0">
                        <a:pos x="287" y="31"/>
                      </a:cxn>
                      <a:cxn ang="0">
                        <a:pos x="279" y="29"/>
                      </a:cxn>
                      <a:cxn ang="0">
                        <a:pos x="263" y="21"/>
                      </a:cxn>
                      <a:cxn ang="0">
                        <a:pos x="228" y="38"/>
                      </a:cxn>
                      <a:cxn ang="0">
                        <a:pos x="201" y="44"/>
                      </a:cxn>
                      <a:cxn ang="0">
                        <a:pos x="212" y="57"/>
                      </a:cxn>
                      <a:cxn ang="0">
                        <a:pos x="188" y="63"/>
                      </a:cxn>
                      <a:cxn ang="0">
                        <a:pos x="169" y="61"/>
                      </a:cxn>
                      <a:cxn ang="0">
                        <a:pos x="177" y="57"/>
                      </a:cxn>
                      <a:cxn ang="0">
                        <a:pos x="171" y="40"/>
                      </a:cxn>
                      <a:cxn ang="0">
                        <a:pos x="169" y="31"/>
                      </a:cxn>
                      <a:cxn ang="0">
                        <a:pos x="158" y="23"/>
                      </a:cxn>
                      <a:cxn ang="0">
                        <a:pos x="142" y="27"/>
                      </a:cxn>
                      <a:cxn ang="0">
                        <a:pos x="134" y="27"/>
                      </a:cxn>
                      <a:cxn ang="0">
                        <a:pos x="123" y="25"/>
                      </a:cxn>
                      <a:cxn ang="0">
                        <a:pos x="83" y="2"/>
                      </a:cxn>
                      <a:cxn ang="0">
                        <a:pos x="59" y="14"/>
                      </a:cxn>
                      <a:cxn ang="0">
                        <a:pos x="1" y="0"/>
                      </a:cxn>
                      <a:cxn ang="0">
                        <a:pos x="220" y="1"/>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w="9525">
                    <a:noFill/>
                    <a:round/>
                    <a:headEnd/>
                    <a:tailEnd/>
                  </a:ln>
                  <a:effectLst/>
                </p:spPr>
                <p:txBody>
                  <a:bodyPr wrap="none" anchor="ctr"/>
                  <a:lstStyle/>
                  <a:p>
                    <a:pPr>
                      <a:defRPr/>
                    </a:pPr>
                    <a:endParaRPr lang="en-US"/>
                  </a:p>
                </p:txBody>
              </p:sp>
              <p:sp>
                <p:nvSpPr>
                  <p:cNvPr id="3117" name="Freeform 45">
                    <a:extLst>
                      <a:ext uri="{FF2B5EF4-FFF2-40B4-BE49-F238E27FC236}">
                        <a16:creationId xmlns:a16="http://schemas.microsoft.com/office/drawing/2014/main" id="{7C5F0E2D-4695-AA21-2F5B-BE4C406B8A04}"/>
                      </a:ext>
                    </a:extLst>
                  </p:cNvPr>
                  <p:cNvSpPr>
                    <a:spLocks/>
                  </p:cNvSpPr>
                  <p:nvPr/>
                </p:nvSpPr>
                <p:spPr bwMode="ltGray">
                  <a:xfrm>
                    <a:off x="2515" y="246"/>
                    <a:ext cx="190" cy="20"/>
                  </a:xfrm>
                  <a:custGeom>
                    <a:avLst/>
                    <a:gdLst/>
                    <a:ahLst/>
                    <a:cxnLst>
                      <a:cxn ang="0">
                        <a:pos x="105" y="31"/>
                      </a:cxn>
                      <a:cxn ang="0">
                        <a:pos x="30" y="1"/>
                      </a:cxn>
                      <a:cxn ang="0">
                        <a:pos x="285" y="0"/>
                      </a:cxn>
                      <a:cxn ang="0">
                        <a:pos x="296" y="14"/>
                      </a:cxn>
                      <a:cxn ang="0">
                        <a:pos x="264" y="16"/>
                      </a:cxn>
                      <a:cxn ang="0">
                        <a:pos x="105" y="3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w="9525">
                    <a:noFill/>
                    <a:round/>
                    <a:headEnd/>
                    <a:tailEnd/>
                  </a:ln>
                  <a:effectLst/>
                </p:spPr>
                <p:txBody>
                  <a:bodyPr wrap="none" anchor="ctr"/>
                  <a:lstStyle/>
                  <a:p>
                    <a:pPr>
                      <a:defRPr/>
                    </a:pPr>
                    <a:endParaRPr lang="en-US"/>
                  </a:p>
                </p:txBody>
              </p:sp>
              <p:sp>
                <p:nvSpPr>
                  <p:cNvPr id="3118" name="Freeform 46">
                    <a:extLst>
                      <a:ext uri="{FF2B5EF4-FFF2-40B4-BE49-F238E27FC236}">
                        <a16:creationId xmlns:a16="http://schemas.microsoft.com/office/drawing/2014/main" id="{A48BD49F-7B5A-5B2F-29E3-B6710505432F}"/>
                      </a:ext>
                    </a:extLst>
                  </p:cNvPr>
                  <p:cNvSpPr>
                    <a:spLocks/>
                  </p:cNvSpPr>
                  <p:nvPr/>
                </p:nvSpPr>
                <p:spPr bwMode="ltGray">
                  <a:xfrm>
                    <a:off x="2096" y="275"/>
                    <a:ext cx="18" cy="10"/>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3119" name="Freeform 47">
                    <a:extLst>
                      <a:ext uri="{FF2B5EF4-FFF2-40B4-BE49-F238E27FC236}">
                        <a16:creationId xmlns:a16="http://schemas.microsoft.com/office/drawing/2014/main" id="{EAF108B2-878D-E2C6-D367-13C8FDA4DD1E}"/>
                      </a:ext>
                    </a:extLst>
                  </p:cNvPr>
                  <p:cNvSpPr>
                    <a:spLocks/>
                  </p:cNvSpPr>
                  <p:nvPr/>
                </p:nvSpPr>
                <p:spPr bwMode="ltGray">
                  <a:xfrm>
                    <a:off x="1606" y="246"/>
                    <a:ext cx="436" cy="152"/>
                  </a:xfrm>
                  <a:custGeom>
                    <a:avLst/>
                    <a:gdLst/>
                    <a:ahLst/>
                    <a:cxnLst>
                      <a:cxn ang="0">
                        <a:pos x="73" y="1"/>
                      </a:cxn>
                      <a:cxn ang="0">
                        <a:pos x="436"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pPr>
                      <a:defRPr/>
                    </a:pPr>
                    <a:endParaRPr lang="en-US"/>
                  </a:p>
                </p:txBody>
              </p:sp>
              <p:sp>
                <p:nvSpPr>
                  <p:cNvPr id="3120" name="Freeform 48">
                    <a:extLst>
                      <a:ext uri="{FF2B5EF4-FFF2-40B4-BE49-F238E27FC236}">
                        <a16:creationId xmlns:a16="http://schemas.microsoft.com/office/drawing/2014/main" id="{9421E84C-7495-B362-308D-AF68B1C1AA7A}"/>
                      </a:ext>
                    </a:extLst>
                  </p:cNvPr>
                  <p:cNvSpPr>
                    <a:spLocks/>
                  </p:cNvSpPr>
                  <p:nvPr/>
                </p:nvSpPr>
                <p:spPr bwMode="ltGray">
                  <a:xfrm>
                    <a:off x="2043" y="241"/>
                    <a:ext cx="20" cy="55"/>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pPr>
                      <a:defRPr/>
                    </a:pPr>
                    <a:endParaRPr lang="en-US"/>
                  </a:p>
                </p:txBody>
              </p:sp>
              <p:sp>
                <p:nvSpPr>
                  <p:cNvPr id="3121" name="Freeform 49">
                    <a:extLst>
                      <a:ext uri="{FF2B5EF4-FFF2-40B4-BE49-F238E27FC236}">
                        <a16:creationId xmlns:a16="http://schemas.microsoft.com/office/drawing/2014/main" id="{DA3541A3-D767-B029-16FC-8B9DA25C6AA2}"/>
                      </a:ext>
                    </a:extLst>
                  </p:cNvPr>
                  <p:cNvSpPr>
                    <a:spLocks/>
                  </p:cNvSpPr>
                  <p:nvPr/>
                </p:nvSpPr>
                <p:spPr bwMode="ltGray">
                  <a:xfrm>
                    <a:off x="2031" y="287"/>
                    <a:ext cx="59" cy="3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pPr>
                      <a:defRPr/>
                    </a:pPr>
                    <a:endParaRPr lang="en-US"/>
                  </a:p>
                </p:txBody>
              </p:sp>
              <p:sp>
                <p:nvSpPr>
                  <p:cNvPr id="3122" name="Freeform 50">
                    <a:extLst>
                      <a:ext uri="{FF2B5EF4-FFF2-40B4-BE49-F238E27FC236}">
                        <a16:creationId xmlns:a16="http://schemas.microsoft.com/office/drawing/2014/main" id="{EC376555-4CE0-DFF5-2C20-900BE78BEF44}"/>
                      </a:ext>
                    </a:extLst>
                  </p:cNvPr>
                  <p:cNvSpPr>
                    <a:spLocks/>
                  </p:cNvSpPr>
                  <p:nvPr/>
                </p:nvSpPr>
                <p:spPr bwMode="ltGray">
                  <a:xfrm>
                    <a:off x="1968" y="319"/>
                    <a:ext cx="80" cy="72"/>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pPr>
                      <a:defRPr/>
                    </a:pPr>
                    <a:endParaRPr lang="en-US"/>
                  </a:p>
                </p:txBody>
              </p:sp>
              <p:sp>
                <p:nvSpPr>
                  <p:cNvPr id="3123" name="Freeform 51">
                    <a:extLst>
                      <a:ext uri="{FF2B5EF4-FFF2-40B4-BE49-F238E27FC236}">
                        <a16:creationId xmlns:a16="http://schemas.microsoft.com/office/drawing/2014/main" id="{5272DE79-3DA0-7797-F03A-521A626FD3F8}"/>
                      </a:ext>
                    </a:extLst>
                  </p:cNvPr>
                  <p:cNvSpPr>
                    <a:spLocks/>
                  </p:cNvSpPr>
                  <p:nvPr/>
                </p:nvSpPr>
                <p:spPr bwMode="ltGray">
                  <a:xfrm>
                    <a:off x="2021" y="340"/>
                    <a:ext cx="6" cy="4"/>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3124" name="Freeform 52">
                    <a:extLst>
                      <a:ext uri="{FF2B5EF4-FFF2-40B4-BE49-F238E27FC236}">
                        <a16:creationId xmlns:a16="http://schemas.microsoft.com/office/drawing/2014/main" id="{9F37D5AF-CFC9-190A-06D4-EBE129E6D913}"/>
                      </a:ext>
                    </a:extLst>
                  </p:cNvPr>
                  <p:cNvSpPr>
                    <a:spLocks/>
                  </p:cNvSpPr>
                  <p:nvPr/>
                </p:nvSpPr>
                <p:spPr bwMode="ltGray">
                  <a:xfrm>
                    <a:off x="1573" y="389"/>
                    <a:ext cx="347" cy="189"/>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pPr>
                      <a:defRPr/>
                    </a:pPr>
                    <a:endParaRPr lang="en-US"/>
                  </a:p>
                </p:txBody>
              </p:sp>
              <p:sp>
                <p:nvSpPr>
                  <p:cNvPr id="3125" name="Freeform 53">
                    <a:extLst>
                      <a:ext uri="{FF2B5EF4-FFF2-40B4-BE49-F238E27FC236}">
                        <a16:creationId xmlns:a16="http://schemas.microsoft.com/office/drawing/2014/main" id="{0727E433-2C69-1844-8708-2546C38018B8}"/>
                      </a:ext>
                    </a:extLst>
                  </p:cNvPr>
                  <p:cNvSpPr>
                    <a:spLocks/>
                  </p:cNvSpPr>
                  <p:nvPr/>
                </p:nvSpPr>
                <p:spPr bwMode="ltGray">
                  <a:xfrm>
                    <a:off x="1634" y="519"/>
                    <a:ext cx="19" cy="29"/>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3126" name="Freeform 54">
                    <a:extLst>
                      <a:ext uri="{FF2B5EF4-FFF2-40B4-BE49-F238E27FC236}">
                        <a16:creationId xmlns:a16="http://schemas.microsoft.com/office/drawing/2014/main" id="{233D5DC4-DB56-9DEA-B3CD-742D83331EA2}"/>
                      </a:ext>
                    </a:extLst>
                  </p:cNvPr>
                  <p:cNvSpPr>
                    <a:spLocks/>
                  </p:cNvSpPr>
                  <p:nvPr/>
                </p:nvSpPr>
                <p:spPr bwMode="ltGray">
                  <a:xfrm>
                    <a:off x="1900" y="421"/>
                    <a:ext cx="18" cy="24"/>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27" name="Freeform 55">
                    <a:extLst>
                      <a:ext uri="{FF2B5EF4-FFF2-40B4-BE49-F238E27FC236}">
                        <a16:creationId xmlns:a16="http://schemas.microsoft.com/office/drawing/2014/main" id="{B1657382-17B4-E996-A75B-A9CAC4BEEF21}"/>
                      </a:ext>
                    </a:extLst>
                  </p:cNvPr>
                  <p:cNvSpPr>
                    <a:spLocks/>
                  </p:cNvSpPr>
                  <p:nvPr/>
                </p:nvSpPr>
                <p:spPr bwMode="ltGray">
                  <a:xfrm>
                    <a:off x="1951" y="409"/>
                    <a:ext cx="9" cy="10"/>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3128" name="Freeform 56">
                    <a:extLst>
                      <a:ext uri="{FF2B5EF4-FFF2-40B4-BE49-F238E27FC236}">
                        <a16:creationId xmlns:a16="http://schemas.microsoft.com/office/drawing/2014/main" id="{97B36974-4B13-64BF-3161-45E996D7C795}"/>
                      </a:ext>
                    </a:extLst>
                  </p:cNvPr>
                  <p:cNvSpPr>
                    <a:spLocks/>
                  </p:cNvSpPr>
                  <p:nvPr/>
                </p:nvSpPr>
                <p:spPr bwMode="ltGray">
                  <a:xfrm>
                    <a:off x="1021" y="314"/>
                    <a:ext cx="433" cy="354"/>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pPr>
                      <a:defRPr/>
                    </a:pPr>
                    <a:endParaRPr lang="en-US"/>
                  </a:p>
                </p:txBody>
              </p:sp>
              <p:sp>
                <p:nvSpPr>
                  <p:cNvPr id="3129" name="Freeform 57">
                    <a:extLst>
                      <a:ext uri="{FF2B5EF4-FFF2-40B4-BE49-F238E27FC236}">
                        <a16:creationId xmlns:a16="http://schemas.microsoft.com/office/drawing/2014/main" id="{2E4059E2-F6AD-0B88-173B-6A2B03188A58}"/>
                      </a:ext>
                    </a:extLst>
                  </p:cNvPr>
                  <p:cNvSpPr>
                    <a:spLocks/>
                  </p:cNvSpPr>
                  <p:nvPr/>
                </p:nvSpPr>
                <p:spPr bwMode="ltGray">
                  <a:xfrm>
                    <a:off x="1189" y="447"/>
                    <a:ext cx="163" cy="221"/>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pPr>
                      <a:defRPr/>
                    </a:pPr>
                    <a:endParaRPr lang="en-US"/>
                  </a:p>
                </p:txBody>
              </p:sp>
              <p:sp>
                <p:nvSpPr>
                  <p:cNvPr id="3130" name="Freeform 58">
                    <a:extLst>
                      <a:ext uri="{FF2B5EF4-FFF2-40B4-BE49-F238E27FC236}">
                        <a16:creationId xmlns:a16="http://schemas.microsoft.com/office/drawing/2014/main" id="{E9B91786-4418-A5D1-6025-658D7408DCB0}"/>
                      </a:ext>
                    </a:extLst>
                  </p:cNvPr>
                  <p:cNvSpPr>
                    <a:spLocks/>
                  </p:cNvSpPr>
                  <p:nvPr/>
                </p:nvSpPr>
                <p:spPr bwMode="ltGray">
                  <a:xfrm>
                    <a:off x="1476" y="611"/>
                    <a:ext cx="7" cy="12"/>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3131" name="Freeform 59">
                    <a:extLst>
                      <a:ext uri="{FF2B5EF4-FFF2-40B4-BE49-F238E27FC236}">
                        <a16:creationId xmlns:a16="http://schemas.microsoft.com/office/drawing/2014/main" id="{6E8B0C3F-C28E-D548-C306-B49FEC9DC471}"/>
                      </a:ext>
                    </a:extLst>
                  </p:cNvPr>
                  <p:cNvSpPr>
                    <a:spLocks/>
                  </p:cNvSpPr>
                  <p:nvPr/>
                </p:nvSpPr>
                <p:spPr bwMode="ltGray">
                  <a:xfrm>
                    <a:off x="1467" y="497"/>
                    <a:ext cx="9" cy="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32" name="Freeform 60">
                    <a:extLst>
                      <a:ext uri="{FF2B5EF4-FFF2-40B4-BE49-F238E27FC236}">
                        <a16:creationId xmlns:a16="http://schemas.microsoft.com/office/drawing/2014/main" id="{EE5A0E1A-8195-99C9-8ACD-BD4D1297550D}"/>
                      </a:ext>
                    </a:extLst>
                  </p:cNvPr>
                  <p:cNvSpPr>
                    <a:spLocks/>
                  </p:cNvSpPr>
                  <p:nvPr/>
                </p:nvSpPr>
                <p:spPr bwMode="ltGray">
                  <a:xfrm>
                    <a:off x="1072" y="357"/>
                    <a:ext cx="25" cy="10"/>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33" name="Freeform 61">
                    <a:extLst>
                      <a:ext uri="{FF2B5EF4-FFF2-40B4-BE49-F238E27FC236}">
                        <a16:creationId xmlns:a16="http://schemas.microsoft.com/office/drawing/2014/main" id="{1A599824-32EE-BA84-ED9B-999270B703FB}"/>
                      </a:ext>
                    </a:extLst>
                  </p:cNvPr>
                  <p:cNvSpPr>
                    <a:spLocks/>
                  </p:cNvSpPr>
                  <p:nvPr/>
                </p:nvSpPr>
                <p:spPr bwMode="ltGray">
                  <a:xfrm>
                    <a:off x="1374" y="265"/>
                    <a:ext cx="295" cy="233"/>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pPr>
                      <a:defRPr/>
                    </a:pPr>
                    <a:endParaRPr lang="en-US"/>
                  </a:p>
                </p:txBody>
              </p:sp>
              <p:sp>
                <p:nvSpPr>
                  <p:cNvPr id="3134" name="Freeform 62">
                    <a:extLst>
                      <a:ext uri="{FF2B5EF4-FFF2-40B4-BE49-F238E27FC236}">
                        <a16:creationId xmlns:a16="http://schemas.microsoft.com/office/drawing/2014/main" id="{228CF024-DA74-3628-E13A-50CE4643A650}"/>
                      </a:ext>
                    </a:extLst>
                  </p:cNvPr>
                  <p:cNvSpPr>
                    <a:spLocks/>
                  </p:cNvSpPr>
                  <p:nvPr/>
                </p:nvSpPr>
                <p:spPr bwMode="ltGray">
                  <a:xfrm>
                    <a:off x="1173" y="247"/>
                    <a:ext cx="591" cy="95"/>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pPr>
                      <a:defRPr/>
                    </a:pPr>
                    <a:endParaRPr lang="en-US"/>
                  </a:p>
                </p:txBody>
              </p:sp>
              <p:sp>
                <p:nvSpPr>
                  <p:cNvPr id="3135" name="Freeform 63">
                    <a:extLst>
                      <a:ext uri="{FF2B5EF4-FFF2-40B4-BE49-F238E27FC236}">
                        <a16:creationId xmlns:a16="http://schemas.microsoft.com/office/drawing/2014/main" id="{02CDFE12-D679-6643-43B9-62CB422BD764}"/>
                      </a:ext>
                    </a:extLst>
                  </p:cNvPr>
                  <p:cNvSpPr>
                    <a:spLocks/>
                  </p:cNvSpPr>
                  <p:nvPr/>
                </p:nvSpPr>
                <p:spPr bwMode="ltGray">
                  <a:xfrm>
                    <a:off x="1293" y="282"/>
                    <a:ext cx="13" cy="10"/>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36" name="Freeform 64">
                    <a:extLst>
                      <a:ext uri="{FF2B5EF4-FFF2-40B4-BE49-F238E27FC236}">
                        <a16:creationId xmlns:a16="http://schemas.microsoft.com/office/drawing/2014/main" id="{B615D138-9FF6-537A-B648-D09D75EA0504}"/>
                      </a:ext>
                    </a:extLst>
                  </p:cNvPr>
                  <p:cNvSpPr>
                    <a:spLocks/>
                  </p:cNvSpPr>
                  <p:nvPr/>
                </p:nvSpPr>
                <p:spPr bwMode="ltGray">
                  <a:xfrm>
                    <a:off x="1278" y="296"/>
                    <a:ext cx="19" cy="11"/>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37" name="Freeform 65">
                    <a:extLst>
                      <a:ext uri="{FF2B5EF4-FFF2-40B4-BE49-F238E27FC236}">
                        <a16:creationId xmlns:a16="http://schemas.microsoft.com/office/drawing/2014/main" id="{5BB1ED1B-20AD-3CF9-3097-84831680A03F}"/>
                      </a:ext>
                    </a:extLst>
                  </p:cNvPr>
                  <p:cNvSpPr>
                    <a:spLocks/>
                  </p:cNvSpPr>
                  <p:nvPr/>
                </p:nvSpPr>
                <p:spPr bwMode="ltGray">
                  <a:xfrm>
                    <a:off x="1340" y="337"/>
                    <a:ext cx="32" cy="6"/>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38" name="Freeform 66">
                    <a:extLst>
                      <a:ext uri="{FF2B5EF4-FFF2-40B4-BE49-F238E27FC236}">
                        <a16:creationId xmlns:a16="http://schemas.microsoft.com/office/drawing/2014/main" id="{162C2275-995E-914D-139B-45FD234977C7}"/>
                      </a:ext>
                    </a:extLst>
                  </p:cNvPr>
                  <p:cNvSpPr>
                    <a:spLocks/>
                  </p:cNvSpPr>
                  <p:nvPr/>
                </p:nvSpPr>
                <p:spPr bwMode="ltGray">
                  <a:xfrm>
                    <a:off x="1395" y="336"/>
                    <a:ext cx="18" cy="15"/>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pPr>
                      <a:defRPr/>
                    </a:pPr>
                    <a:endParaRPr lang="en-US"/>
                  </a:p>
                </p:txBody>
              </p:sp>
              <p:sp>
                <p:nvSpPr>
                  <p:cNvPr id="3139" name="Freeform 67">
                    <a:extLst>
                      <a:ext uri="{FF2B5EF4-FFF2-40B4-BE49-F238E27FC236}">
                        <a16:creationId xmlns:a16="http://schemas.microsoft.com/office/drawing/2014/main" id="{35D1BCB4-EF07-FF09-2B78-87BED1684851}"/>
                      </a:ext>
                    </a:extLst>
                  </p:cNvPr>
                  <p:cNvSpPr>
                    <a:spLocks/>
                  </p:cNvSpPr>
                  <p:nvPr/>
                </p:nvSpPr>
                <p:spPr bwMode="ltGray">
                  <a:xfrm>
                    <a:off x="1248" y="295"/>
                    <a:ext cx="14" cy="10"/>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pPr>
                      <a:defRPr/>
                    </a:pPr>
                    <a:endParaRPr lang="en-US"/>
                  </a:p>
                </p:txBody>
              </p:sp>
            </p:grpSp>
            <p:grpSp>
              <p:nvGrpSpPr>
                <p:cNvPr id="1085" name="Group 68">
                  <a:extLst>
                    <a:ext uri="{FF2B5EF4-FFF2-40B4-BE49-F238E27FC236}">
                      <a16:creationId xmlns:a16="http://schemas.microsoft.com/office/drawing/2014/main" id="{505403FD-FDBF-DC51-7BD6-D0382ED8F6B5}"/>
                    </a:ext>
                  </a:extLst>
                </p:cNvPr>
                <p:cNvGrpSpPr>
                  <a:grpSpLocks/>
                </p:cNvGrpSpPr>
                <p:nvPr/>
              </p:nvGrpSpPr>
              <p:grpSpPr bwMode="auto">
                <a:xfrm>
                  <a:off x="3709" y="240"/>
                  <a:ext cx="1139" cy="429"/>
                  <a:chOff x="3709" y="240"/>
                  <a:chExt cx="1139" cy="429"/>
                </a:xfrm>
              </p:grpSpPr>
              <p:sp>
                <p:nvSpPr>
                  <p:cNvPr id="3141" name="Freeform 69">
                    <a:extLst>
                      <a:ext uri="{FF2B5EF4-FFF2-40B4-BE49-F238E27FC236}">
                        <a16:creationId xmlns:a16="http://schemas.microsoft.com/office/drawing/2014/main" id="{87450B68-0AFE-A3BE-72AC-D23DAFE0F3C5}"/>
                      </a:ext>
                    </a:extLst>
                  </p:cNvPr>
                  <p:cNvSpPr>
                    <a:spLocks/>
                  </p:cNvSpPr>
                  <p:nvPr/>
                </p:nvSpPr>
                <p:spPr bwMode="ltGray">
                  <a:xfrm>
                    <a:off x="4808" y="616"/>
                    <a:ext cx="13" cy="1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pPr>
                      <a:defRPr/>
                    </a:pPr>
                    <a:endParaRPr lang="en-US"/>
                  </a:p>
                </p:txBody>
              </p:sp>
              <p:sp>
                <p:nvSpPr>
                  <p:cNvPr id="3142" name="Freeform 70">
                    <a:extLst>
                      <a:ext uri="{FF2B5EF4-FFF2-40B4-BE49-F238E27FC236}">
                        <a16:creationId xmlns:a16="http://schemas.microsoft.com/office/drawing/2014/main" id="{A0BC78AD-AAA5-F8E9-2F45-90687BE54AEA}"/>
                      </a:ext>
                    </a:extLst>
                  </p:cNvPr>
                  <p:cNvSpPr>
                    <a:spLocks/>
                  </p:cNvSpPr>
                  <p:nvPr/>
                </p:nvSpPr>
                <p:spPr bwMode="ltGray">
                  <a:xfrm>
                    <a:off x="4655" y="629"/>
                    <a:ext cx="11" cy="5"/>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3143" name="Freeform 71">
                    <a:extLst>
                      <a:ext uri="{FF2B5EF4-FFF2-40B4-BE49-F238E27FC236}">
                        <a16:creationId xmlns:a16="http://schemas.microsoft.com/office/drawing/2014/main" id="{5448E3AF-C8FA-6C92-02E5-F88733885FA5}"/>
                      </a:ext>
                    </a:extLst>
                  </p:cNvPr>
                  <p:cNvSpPr>
                    <a:spLocks/>
                  </p:cNvSpPr>
                  <p:nvPr/>
                </p:nvSpPr>
                <p:spPr bwMode="ltGray">
                  <a:xfrm>
                    <a:off x="4609" y="635"/>
                    <a:ext cx="28" cy="16"/>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44" name="Freeform 72">
                    <a:extLst>
                      <a:ext uri="{FF2B5EF4-FFF2-40B4-BE49-F238E27FC236}">
                        <a16:creationId xmlns:a16="http://schemas.microsoft.com/office/drawing/2014/main" id="{CAF924B7-D0F0-4FDC-1D82-D74942B3C8C5}"/>
                      </a:ext>
                    </a:extLst>
                  </p:cNvPr>
                  <p:cNvSpPr>
                    <a:spLocks/>
                  </p:cNvSpPr>
                  <p:nvPr/>
                </p:nvSpPr>
                <p:spPr bwMode="ltGray">
                  <a:xfrm>
                    <a:off x="4580" y="634"/>
                    <a:ext cx="29" cy="16"/>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pPr>
                      <a:defRPr/>
                    </a:pPr>
                    <a:endParaRPr lang="en-US"/>
                  </a:p>
                </p:txBody>
              </p:sp>
              <p:sp>
                <p:nvSpPr>
                  <p:cNvPr id="3145" name="Freeform 73">
                    <a:extLst>
                      <a:ext uri="{FF2B5EF4-FFF2-40B4-BE49-F238E27FC236}">
                        <a16:creationId xmlns:a16="http://schemas.microsoft.com/office/drawing/2014/main" id="{26AE14AB-3D75-D803-9769-1121265FA4C9}"/>
                      </a:ext>
                    </a:extLst>
                  </p:cNvPr>
                  <p:cNvSpPr>
                    <a:spLocks/>
                  </p:cNvSpPr>
                  <p:nvPr/>
                </p:nvSpPr>
                <p:spPr bwMode="ltGray">
                  <a:xfrm>
                    <a:off x="4423" y="547"/>
                    <a:ext cx="151" cy="93"/>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46" name="Freeform 74">
                    <a:extLst>
                      <a:ext uri="{FF2B5EF4-FFF2-40B4-BE49-F238E27FC236}">
                        <a16:creationId xmlns:a16="http://schemas.microsoft.com/office/drawing/2014/main" id="{20A75FC6-38F6-8BD4-FCB9-4C11AB1DD0A7}"/>
                      </a:ext>
                    </a:extLst>
                  </p:cNvPr>
                  <p:cNvSpPr>
                    <a:spLocks/>
                  </p:cNvSpPr>
                  <p:nvPr/>
                </p:nvSpPr>
                <p:spPr bwMode="ltGray">
                  <a:xfrm>
                    <a:off x="4515" y="541"/>
                    <a:ext cx="67" cy="68"/>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pPr>
                      <a:defRPr/>
                    </a:pPr>
                    <a:endParaRPr lang="en-US"/>
                  </a:p>
                </p:txBody>
              </p:sp>
              <p:sp>
                <p:nvSpPr>
                  <p:cNvPr id="3147" name="Freeform 75">
                    <a:extLst>
                      <a:ext uri="{FF2B5EF4-FFF2-40B4-BE49-F238E27FC236}">
                        <a16:creationId xmlns:a16="http://schemas.microsoft.com/office/drawing/2014/main" id="{4B89BEF1-ED4F-9876-0D68-25C9BDFD3982}"/>
                      </a:ext>
                    </a:extLst>
                  </p:cNvPr>
                  <p:cNvSpPr>
                    <a:spLocks/>
                  </p:cNvSpPr>
                  <p:nvPr/>
                </p:nvSpPr>
                <p:spPr bwMode="ltGray">
                  <a:xfrm>
                    <a:off x="4580" y="572"/>
                    <a:ext cx="47" cy="13"/>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48" name="Freeform 76">
                    <a:extLst>
                      <a:ext uri="{FF2B5EF4-FFF2-40B4-BE49-F238E27FC236}">
                        <a16:creationId xmlns:a16="http://schemas.microsoft.com/office/drawing/2014/main" id="{ABBE7520-AEF8-FE76-E46C-92EF4DE38291}"/>
                      </a:ext>
                    </a:extLst>
                  </p:cNvPr>
                  <p:cNvSpPr>
                    <a:spLocks/>
                  </p:cNvSpPr>
                  <p:nvPr/>
                </p:nvSpPr>
                <p:spPr bwMode="ltGray">
                  <a:xfrm>
                    <a:off x="4578" y="588"/>
                    <a:ext cx="32" cy="3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49" name="Freeform 77">
                    <a:extLst>
                      <a:ext uri="{FF2B5EF4-FFF2-40B4-BE49-F238E27FC236}">
                        <a16:creationId xmlns:a16="http://schemas.microsoft.com/office/drawing/2014/main" id="{C6F0FF00-155A-E648-DE1E-B1D2FDF6B61C}"/>
                      </a:ext>
                    </a:extLst>
                  </p:cNvPr>
                  <p:cNvSpPr>
                    <a:spLocks/>
                  </p:cNvSpPr>
                  <p:nvPr/>
                </p:nvSpPr>
                <p:spPr bwMode="ltGray">
                  <a:xfrm>
                    <a:off x="4632" y="569"/>
                    <a:ext cx="16" cy="20"/>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0" name="Freeform 78">
                    <a:extLst>
                      <a:ext uri="{FF2B5EF4-FFF2-40B4-BE49-F238E27FC236}">
                        <a16:creationId xmlns:a16="http://schemas.microsoft.com/office/drawing/2014/main" id="{78BCE571-011B-272E-BD7E-6D46D0B013CC}"/>
                      </a:ext>
                    </a:extLst>
                  </p:cNvPr>
                  <p:cNvSpPr>
                    <a:spLocks/>
                  </p:cNvSpPr>
                  <p:nvPr/>
                </p:nvSpPr>
                <p:spPr bwMode="ltGray">
                  <a:xfrm>
                    <a:off x="4636" y="600"/>
                    <a:ext cx="20" cy="10"/>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1" name="Freeform 79">
                    <a:extLst>
                      <a:ext uri="{FF2B5EF4-FFF2-40B4-BE49-F238E27FC236}">
                        <a16:creationId xmlns:a16="http://schemas.microsoft.com/office/drawing/2014/main" id="{B197D0A3-F5B5-5E5E-8C76-B3DB31603881}"/>
                      </a:ext>
                    </a:extLst>
                  </p:cNvPr>
                  <p:cNvSpPr>
                    <a:spLocks/>
                  </p:cNvSpPr>
                  <p:nvPr/>
                </p:nvSpPr>
                <p:spPr bwMode="ltGray">
                  <a:xfrm>
                    <a:off x="4657" y="585"/>
                    <a:ext cx="26" cy="17"/>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2" name="Freeform 80">
                    <a:extLst>
                      <a:ext uri="{FF2B5EF4-FFF2-40B4-BE49-F238E27FC236}">
                        <a16:creationId xmlns:a16="http://schemas.microsoft.com/office/drawing/2014/main" id="{EEB0E1B0-E9CF-747B-CF01-FC970063A4E6}"/>
                      </a:ext>
                    </a:extLst>
                  </p:cNvPr>
                  <p:cNvSpPr>
                    <a:spLocks/>
                  </p:cNvSpPr>
                  <p:nvPr/>
                </p:nvSpPr>
                <p:spPr bwMode="ltGray">
                  <a:xfrm>
                    <a:off x="4664" y="593"/>
                    <a:ext cx="122" cy="61"/>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3" name="Freeform 81">
                    <a:extLst>
                      <a:ext uri="{FF2B5EF4-FFF2-40B4-BE49-F238E27FC236}">
                        <a16:creationId xmlns:a16="http://schemas.microsoft.com/office/drawing/2014/main" id="{39BF77DA-875E-B70C-48BD-F8545209B1AD}"/>
                      </a:ext>
                    </a:extLst>
                  </p:cNvPr>
                  <p:cNvSpPr>
                    <a:spLocks/>
                  </p:cNvSpPr>
                  <p:nvPr/>
                </p:nvSpPr>
                <p:spPr bwMode="ltGray">
                  <a:xfrm>
                    <a:off x="4770" y="599"/>
                    <a:ext cx="33" cy="26"/>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4" name="Freeform 82">
                    <a:extLst>
                      <a:ext uri="{FF2B5EF4-FFF2-40B4-BE49-F238E27FC236}">
                        <a16:creationId xmlns:a16="http://schemas.microsoft.com/office/drawing/2014/main" id="{CB25B549-CBD1-FAFC-87AD-877BAFF42073}"/>
                      </a:ext>
                    </a:extLst>
                  </p:cNvPr>
                  <p:cNvSpPr>
                    <a:spLocks/>
                  </p:cNvSpPr>
                  <p:nvPr/>
                </p:nvSpPr>
                <p:spPr bwMode="ltGray">
                  <a:xfrm>
                    <a:off x="4840" y="544"/>
                    <a:ext cx="8" cy="6"/>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5" name="Freeform 83">
                    <a:extLst>
                      <a:ext uri="{FF2B5EF4-FFF2-40B4-BE49-F238E27FC236}">
                        <a16:creationId xmlns:a16="http://schemas.microsoft.com/office/drawing/2014/main" id="{DE83149C-7B84-5893-D33E-3356031F8881}"/>
                      </a:ext>
                    </a:extLst>
                  </p:cNvPr>
                  <p:cNvSpPr>
                    <a:spLocks/>
                  </p:cNvSpPr>
                  <p:nvPr/>
                </p:nvSpPr>
                <p:spPr bwMode="ltGray">
                  <a:xfrm>
                    <a:off x="4747" y="494"/>
                    <a:ext cx="8" cy="5"/>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6" name="Freeform 84">
                    <a:extLst>
                      <a:ext uri="{FF2B5EF4-FFF2-40B4-BE49-F238E27FC236}">
                        <a16:creationId xmlns:a16="http://schemas.microsoft.com/office/drawing/2014/main" id="{21A8BC5A-AE17-48FE-E140-CC9C9BD6A447}"/>
                      </a:ext>
                    </a:extLst>
                  </p:cNvPr>
                  <p:cNvSpPr>
                    <a:spLocks/>
                  </p:cNvSpPr>
                  <p:nvPr/>
                </p:nvSpPr>
                <p:spPr bwMode="ltGray">
                  <a:xfrm>
                    <a:off x="4676" y="536"/>
                    <a:ext cx="8" cy="5"/>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7" name="Freeform 85">
                    <a:extLst>
                      <a:ext uri="{FF2B5EF4-FFF2-40B4-BE49-F238E27FC236}">
                        <a16:creationId xmlns:a16="http://schemas.microsoft.com/office/drawing/2014/main" id="{F94AB28C-1DD5-7666-7FF5-482CAC3B8D83}"/>
                      </a:ext>
                    </a:extLst>
                  </p:cNvPr>
                  <p:cNvSpPr>
                    <a:spLocks/>
                  </p:cNvSpPr>
                  <p:nvPr/>
                </p:nvSpPr>
                <p:spPr bwMode="ltGray">
                  <a:xfrm>
                    <a:off x="4598" y="523"/>
                    <a:ext cx="34" cy="27"/>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8" name="Freeform 86">
                    <a:extLst>
                      <a:ext uri="{FF2B5EF4-FFF2-40B4-BE49-F238E27FC236}">
                        <a16:creationId xmlns:a16="http://schemas.microsoft.com/office/drawing/2014/main" id="{ADC29A87-A1D3-70C8-E4A1-2159205DBA28}"/>
                      </a:ext>
                    </a:extLst>
                  </p:cNvPr>
                  <p:cNvSpPr>
                    <a:spLocks/>
                  </p:cNvSpPr>
                  <p:nvPr/>
                </p:nvSpPr>
                <p:spPr bwMode="ltGray">
                  <a:xfrm>
                    <a:off x="4587" y="466"/>
                    <a:ext cx="40" cy="58"/>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pPr>
                      <a:defRPr/>
                    </a:pPr>
                    <a:endParaRPr lang="en-US"/>
                  </a:p>
                </p:txBody>
              </p:sp>
              <p:sp>
                <p:nvSpPr>
                  <p:cNvPr id="3159" name="Freeform 87">
                    <a:extLst>
                      <a:ext uri="{FF2B5EF4-FFF2-40B4-BE49-F238E27FC236}">
                        <a16:creationId xmlns:a16="http://schemas.microsoft.com/office/drawing/2014/main" id="{FA8B6400-F30E-2EFB-D5E5-416968834F73}"/>
                      </a:ext>
                    </a:extLst>
                  </p:cNvPr>
                  <p:cNvSpPr>
                    <a:spLocks/>
                  </p:cNvSpPr>
                  <p:nvPr/>
                </p:nvSpPr>
                <p:spPr bwMode="ltGray">
                  <a:xfrm>
                    <a:off x="4597" y="508"/>
                    <a:ext cx="14" cy="17"/>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60" name="Freeform 88">
                    <a:extLst>
                      <a:ext uri="{FF2B5EF4-FFF2-40B4-BE49-F238E27FC236}">
                        <a16:creationId xmlns:a16="http://schemas.microsoft.com/office/drawing/2014/main" id="{68E1BEC7-BB27-491B-596D-F73407DD4D27}"/>
                      </a:ext>
                    </a:extLst>
                  </p:cNvPr>
                  <p:cNvSpPr>
                    <a:spLocks/>
                  </p:cNvSpPr>
                  <p:nvPr/>
                </p:nvSpPr>
                <p:spPr bwMode="ltGray">
                  <a:xfrm>
                    <a:off x="4569" y="512"/>
                    <a:ext cx="19" cy="17"/>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pPr>
                      <a:defRPr/>
                    </a:pPr>
                    <a:endParaRPr lang="en-US"/>
                  </a:p>
                </p:txBody>
              </p:sp>
              <p:sp>
                <p:nvSpPr>
                  <p:cNvPr id="3161" name="Freeform 89">
                    <a:extLst>
                      <a:ext uri="{FF2B5EF4-FFF2-40B4-BE49-F238E27FC236}">
                        <a16:creationId xmlns:a16="http://schemas.microsoft.com/office/drawing/2014/main" id="{FD2C1D63-77DC-3D55-8A94-1EE0152B49BE}"/>
                      </a:ext>
                    </a:extLst>
                  </p:cNvPr>
                  <p:cNvSpPr>
                    <a:spLocks/>
                  </p:cNvSpPr>
                  <p:nvPr/>
                </p:nvSpPr>
                <p:spPr bwMode="ltGray">
                  <a:xfrm>
                    <a:off x="4784" y="275"/>
                    <a:ext cx="18" cy="10"/>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3162" name="Freeform 90">
                    <a:extLst>
                      <a:ext uri="{FF2B5EF4-FFF2-40B4-BE49-F238E27FC236}">
                        <a16:creationId xmlns:a16="http://schemas.microsoft.com/office/drawing/2014/main" id="{BD8935C4-40DA-11A2-5913-9EB8CDE81C20}"/>
                      </a:ext>
                    </a:extLst>
                  </p:cNvPr>
                  <p:cNvSpPr>
                    <a:spLocks/>
                  </p:cNvSpPr>
                  <p:nvPr/>
                </p:nvSpPr>
                <p:spPr bwMode="ltGray">
                  <a:xfrm>
                    <a:off x="4293" y="246"/>
                    <a:ext cx="438" cy="152"/>
                  </a:xfrm>
                  <a:custGeom>
                    <a:avLst/>
                    <a:gdLst/>
                    <a:ahLst/>
                    <a:cxnLst>
                      <a:cxn ang="0">
                        <a:pos x="73" y="1"/>
                      </a:cxn>
                      <a:cxn ang="0">
                        <a:pos x="438"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8" h="152">
                        <a:moveTo>
                          <a:pt x="73" y="1"/>
                        </a:moveTo>
                        <a:lnTo>
                          <a:pt x="438" y="0"/>
                        </a:lnTo>
                        <a:cubicBezTo>
                          <a:pt x="432"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pPr>
                      <a:defRPr/>
                    </a:pPr>
                    <a:endParaRPr lang="en-US"/>
                  </a:p>
                </p:txBody>
              </p:sp>
              <p:sp>
                <p:nvSpPr>
                  <p:cNvPr id="3163" name="Freeform 91">
                    <a:extLst>
                      <a:ext uri="{FF2B5EF4-FFF2-40B4-BE49-F238E27FC236}">
                        <a16:creationId xmlns:a16="http://schemas.microsoft.com/office/drawing/2014/main" id="{6AF4102F-B108-2163-3532-77517BADC2F1}"/>
                      </a:ext>
                    </a:extLst>
                  </p:cNvPr>
                  <p:cNvSpPr>
                    <a:spLocks/>
                  </p:cNvSpPr>
                  <p:nvPr/>
                </p:nvSpPr>
                <p:spPr bwMode="ltGray">
                  <a:xfrm>
                    <a:off x="4731" y="240"/>
                    <a:ext cx="20" cy="55"/>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pPr>
                      <a:defRPr/>
                    </a:pPr>
                    <a:endParaRPr lang="en-US"/>
                  </a:p>
                </p:txBody>
              </p:sp>
              <p:sp>
                <p:nvSpPr>
                  <p:cNvPr id="3164" name="Freeform 92">
                    <a:extLst>
                      <a:ext uri="{FF2B5EF4-FFF2-40B4-BE49-F238E27FC236}">
                        <a16:creationId xmlns:a16="http://schemas.microsoft.com/office/drawing/2014/main" id="{D0965FAC-A2C9-A0ED-E039-D694E5A678A7}"/>
                      </a:ext>
                    </a:extLst>
                  </p:cNvPr>
                  <p:cNvSpPr>
                    <a:spLocks/>
                  </p:cNvSpPr>
                  <p:nvPr/>
                </p:nvSpPr>
                <p:spPr bwMode="ltGray">
                  <a:xfrm>
                    <a:off x="4719" y="287"/>
                    <a:ext cx="59" cy="3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pPr>
                      <a:defRPr/>
                    </a:pPr>
                    <a:endParaRPr lang="en-US"/>
                  </a:p>
                </p:txBody>
              </p:sp>
              <p:sp>
                <p:nvSpPr>
                  <p:cNvPr id="3165" name="Freeform 93">
                    <a:extLst>
                      <a:ext uri="{FF2B5EF4-FFF2-40B4-BE49-F238E27FC236}">
                        <a16:creationId xmlns:a16="http://schemas.microsoft.com/office/drawing/2014/main" id="{AFA3107D-0ED1-167D-CF09-321FF935B04A}"/>
                      </a:ext>
                    </a:extLst>
                  </p:cNvPr>
                  <p:cNvSpPr>
                    <a:spLocks/>
                  </p:cNvSpPr>
                  <p:nvPr/>
                </p:nvSpPr>
                <p:spPr bwMode="ltGray">
                  <a:xfrm>
                    <a:off x="4656" y="319"/>
                    <a:ext cx="80" cy="72"/>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pPr>
                      <a:defRPr/>
                    </a:pPr>
                    <a:endParaRPr lang="en-US"/>
                  </a:p>
                </p:txBody>
              </p:sp>
              <p:sp>
                <p:nvSpPr>
                  <p:cNvPr id="3166" name="Freeform 94">
                    <a:extLst>
                      <a:ext uri="{FF2B5EF4-FFF2-40B4-BE49-F238E27FC236}">
                        <a16:creationId xmlns:a16="http://schemas.microsoft.com/office/drawing/2014/main" id="{BC943FEA-7897-389D-0AF2-2AB5799D315E}"/>
                      </a:ext>
                    </a:extLst>
                  </p:cNvPr>
                  <p:cNvSpPr>
                    <a:spLocks/>
                  </p:cNvSpPr>
                  <p:nvPr/>
                </p:nvSpPr>
                <p:spPr bwMode="ltGray">
                  <a:xfrm>
                    <a:off x="4709" y="340"/>
                    <a:ext cx="6" cy="4"/>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3167" name="Freeform 95">
                    <a:extLst>
                      <a:ext uri="{FF2B5EF4-FFF2-40B4-BE49-F238E27FC236}">
                        <a16:creationId xmlns:a16="http://schemas.microsoft.com/office/drawing/2014/main" id="{6BB262A4-18EF-F16F-279E-8332A5DC1E0E}"/>
                      </a:ext>
                    </a:extLst>
                  </p:cNvPr>
                  <p:cNvSpPr>
                    <a:spLocks/>
                  </p:cNvSpPr>
                  <p:nvPr/>
                </p:nvSpPr>
                <p:spPr bwMode="ltGray">
                  <a:xfrm>
                    <a:off x="4261" y="389"/>
                    <a:ext cx="347" cy="189"/>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pPr>
                      <a:defRPr/>
                    </a:pPr>
                    <a:endParaRPr lang="en-US"/>
                  </a:p>
                </p:txBody>
              </p:sp>
              <p:sp>
                <p:nvSpPr>
                  <p:cNvPr id="3168" name="Freeform 96">
                    <a:extLst>
                      <a:ext uri="{FF2B5EF4-FFF2-40B4-BE49-F238E27FC236}">
                        <a16:creationId xmlns:a16="http://schemas.microsoft.com/office/drawing/2014/main" id="{43856A88-0662-0483-2F47-795F4E14F3D7}"/>
                      </a:ext>
                    </a:extLst>
                  </p:cNvPr>
                  <p:cNvSpPr>
                    <a:spLocks/>
                  </p:cNvSpPr>
                  <p:nvPr/>
                </p:nvSpPr>
                <p:spPr bwMode="ltGray">
                  <a:xfrm>
                    <a:off x="4322" y="519"/>
                    <a:ext cx="19" cy="29"/>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3169" name="Freeform 97">
                    <a:extLst>
                      <a:ext uri="{FF2B5EF4-FFF2-40B4-BE49-F238E27FC236}">
                        <a16:creationId xmlns:a16="http://schemas.microsoft.com/office/drawing/2014/main" id="{A213F0E1-0508-8452-D5E6-2A12ADE85672}"/>
                      </a:ext>
                    </a:extLst>
                  </p:cNvPr>
                  <p:cNvSpPr>
                    <a:spLocks/>
                  </p:cNvSpPr>
                  <p:nvPr/>
                </p:nvSpPr>
                <p:spPr bwMode="ltGray">
                  <a:xfrm>
                    <a:off x="4588" y="421"/>
                    <a:ext cx="18" cy="24"/>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70" name="Freeform 98">
                    <a:extLst>
                      <a:ext uri="{FF2B5EF4-FFF2-40B4-BE49-F238E27FC236}">
                        <a16:creationId xmlns:a16="http://schemas.microsoft.com/office/drawing/2014/main" id="{10AE4BF9-F42C-395D-71AD-3B46B80942E5}"/>
                      </a:ext>
                    </a:extLst>
                  </p:cNvPr>
                  <p:cNvSpPr>
                    <a:spLocks/>
                  </p:cNvSpPr>
                  <p:nvPr/>
                </p:nvSpPr>
                <p:spPr bwMode="ltGray">
                  <a:xfrm>
                    <a:off x="4639" y="409"/>
                    <a:ext cx="9" cy="10"/>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3171" name="Freeform 99">
                    <a:extLst>
                      <a:ext uri="{FF2B5EF4-FFF2-40B4-BE49-F238E27FC236}">
                        <a16:creationId xmlns:a16="http://schemas.microsoft.com/office/drawing/2014/main" id="{9C26ED7F-36D7-40E6-E21A-A037259D67C1}"/>
                      </a:ext>
                    </a:extLst>
                  </p:cNvPr>
                  <p:cNvSpPr>
                    <a:spLocks/>
                  </p:cNvSpPr>
                  <p:nvPr/>
                </p:nvSpPr>
                <p:spPr bwMode="ltGray">
                  <a:xfrm>
                    <a:off x="3709" y="315"/>
                    <a:ext cx="433" cy="354"/>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pPr>
                      <a:defRPr/>
                    </a:pPr>
                    <a:endParaRPr lang="en-US"/>
                  </a:p>
                </p:txBody>
              </p:sp>
              <p:sp>
                <p:nvSpPr>
                  <p:cNvPr id="3172" name="Freeform 100">
                    <a:extLst>
                      <a:ext uri="{FF2B5EF4-FFF2-40B4-BE49-F238E27FC236}">
                        <a16:creationId xmlns:a16="http://schemas.microsoft.com/office/drawing/2014/main" id="{74C8A615-3D4F-54ED-A966-865AE8F3A596}"/>
                      </a:ext>
                    </a:extLst>
                  </p:cNvPr>
                  <p:cNvSpPr>
                    <a:spLocks/>
                  </p:cNvSpPr>
                  <p:nvPr/>
                </p:nvSpPr>
                <p:spPr bwMode="ltGray">
                  <a:xfrm>
                    <a:off x="3877" y="448"/>
                    <a:ext cx="163" cy="221"/>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pPr>
                      <a:defRPr/>
                    </a:pPr>
                    <a:endParaRPr lang="en-US"/>
                  </a:p>
                </p:txBody>
              </p:sp>
              <p:sp>
                <p:nvSpPr>
                  <p:cNvPr id="3173" name="Freeform 101">
                    <a:extLst>
                      <a:ext uri="{FF2B5EF4-FFF2-40B4-BE49-F238E27FC236}">
                        <a16:creationId xmlns:a16="http://schemas.microsoft.com/office/drawing/2014/main" id="{9EEB3A06-A094-FAAC-5C05-6F3E442BEF04}"/>
                      </a:ext>
                    </a:extLst>
                  </p:cNvPr>
                  <p:cNvSpPr>
                    <a:spLocks/>
                  </p:cNvSpPr>
                  <p:nvPr/>
                </p:nvSpPr>
                <p:spPr bwMode="ltGray">
                  <a:xfrm>
                    <a:off x="4164" y="611"/>
                    <a:ext cx="7" cy="12"/>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3174" name="Freeform 102">
                    <a:extLst>
                      <a:ext uri="{FF2B5EF4-FFF2-40B4-BE49-F238E27FC236}">
                        <a16:creationId xmlns:a16="http://schemas.microsoft.com/office/drawing/2014/main" id="{698C1E92-C37F-61C7-5162-A8C3746FFC4C}"/>
                      </a:ext>
                    </a:extLst>
                  </p:cNvPr>
                  <p:cNvSpPr>
                    <a:spLocks/>
                  </p:cNvSpPr>
                  <p:nvPr/>
                </p:nvSpPr>
                <p:spPr bwMode="ltGray">
                  <a:xfrm>
                    <a:off x="4155" y="497"/>
                    <a:ext cx="9" cy="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75" name="Freeform 103">
                    <a:extLst>
                      <a:ext uri="{FF2B5EF4-FFF2-40B4-BE49-F238E27FC236}">
                        <a16:creationId xmlns:a16="http://schemas.microsoft.com/office/drawing/2014/main" id="{8846C4A0-8C86-09DF-53CF-16CA80F868FB}"/>
                      </a:ext>
                    </a:extLst>
                  </p:cNvPr>
                  <p:cNvSpPr>
                    <a:spLocks/>
                  </p:cNvSpPr>
                  <p:nvPr/>
                </p:nvSpPr>
                <p:spPr bwMode="ltGray">
                  <a:xfrm>
                    <a:off x="3760" y="357"/>
                    <a:ext cx="25" cy="10"/>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76" name="Freeform 104">
                    <a:extLst>
                      <a:ext uri="{FF2B5EF4-FFF2-40B4-BE49-F238E27FC236}">
                        <a16:creationId xmlns:a16="http://schemas.microsoft.com/office/drawing/2014/main" id="{3910A8AC-1E1B-20E1-33B7-922EA61C649C}"/>
                      </a:ext>
                    </a:extLst>
                  </p:cNvPr>
                  <p:cNvSpPr>
                    <a:spLocks/>
                  </p:cNvSpPr>
                  <p:nvPr/>
                </p:nvSpPr>
                <p:spPr bwMode="ltGray">
                  <a:xfrm>
                    <a:off x="4062" y="265"/>
                    <a:ext cx="295" cy="233"/>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pPr>
                      <a:defRPr/>
                    </a:pPr>
                    <a:endParaRPr lang="en-US"/>
                  </a:p>
                </p:txBody>
              </p:sp>
              <p:sp>
                <p:nvSpPr>
                  <p:cNvPr id="3177" name="Freeform 105">
                    <a:extLst>
                      <a:ext uri="{FF2B5EF4-FFF2-40B4-BE49-F238E27FC236}">
                        <a16:creationId xmlns:a16="http://schemas.microsoft.com/office/drawing/2014/main" id="{B8D3F13D-7654-D352-959C-A8AB20E20913}"/>
                      </a:ext>
                    </a:extLst>
                  </p:cNvPr>
                  <p:cNvSpPr>
                    <a:spLocks/>
                  </p:cNvSpPr>
                  <p:nvPr/>
                </p:nvSpPr>
                <p:spPr bwMode="ltGray">
                  <a:xfrm>
                    <a:off x="3861" y="247"/>
                    <a:ext cx="591" cy="95"/>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pPr>
                      <a:defRPr/>
                    </a:pPr>
                    <a:endParaRPr lang="en-US"/>
                  </a:p>
                </p:txBody>
              </p:sp>
              <p:sp>
                <p:nvSpPr>
                  <p:cNvPr id="3178" name="Freeform 106">
                    <a:extLst>
                      <a:ext uri="{FF2B5EF4-FFF2-40B4-BE49-F238E27FC236}">
                        <a16:creationId xmlns:a16="http://schemas.microsoft.com/office/drawing/2014/main" id="{ECBB1319-30A6-8B0F-0386-6E0567BBAFCD}"/>
                      </a:ext>
                    </a:extLst>
                  </p:cNvPr>
                  <p:cNvSpPr>
                    <a:spLocks/>
                  </p:cNvSpPr>
                  <p:nvPr/>
                </p:nvSpPr>
                <p:spPr bwMode="ltGray">
                  <a:xfrm>
                    <a:off x="3981" y="282"/>
                    <a:ext cx="13" cy="10"/>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79" name="Freeform 107">
                    <a:extLst>
                      <a:ext uri="{FF2B5EF4-FFF2-40B4-BE49-F238E27FC236}">
                        <a16:creationId xmlns:a16="http://schemas.microsoft.com/office/drawing/2014/main" id="{354E97BD-D2EA-F9BB-8A22-9360806C18D0}"/>
                      </a:ext>
                    </a:extLst>
                  </p:cNvPr>
                  <p:cNvSpPr>
                    <a:spLocks/>
                  </p:cNvSpPr>
                  <p:nvPr/>
                </p:nvSpPr>
                <p:spPr bwMode="ltGray">
                  <a:xfrm>
                    <a:off x="3966" y="296"/>
                    <a:ext cx="19" cy="11"/>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3180" name="Freeform 108">
                    <a:extLst>
                      <a:ext uri="{FF2B5EF4-FFF2-40B4-BE49-F238E27FC236}">
                        <a16:creationId xmlns:a16="http://schemas.microsoft.com/office/drawing/2014/main" id="{87B7EF5D-C1CC-1CC6-376B-BF84AA2E3B52}"/>
                      </a:ext>
                    </a:extLst>
                  </p:cNvPr>
                  <p:cNvSpPr>
                    <a:spLocks/>
                  </p:cNvSpPr>
                  <p:nvPr/>
                </p:nvSpPr>
                <p:spPr bwMode="ltGray">
                  <a:xfrm>
                    <a:off x="4028" y="337"/>
                    <a:ext cx="32" cy="6"/>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3181" name="Freeform 109">
                    <a:extLst>
                      <a:ext uri="{FF2B5EF4-FFF2-40B4-BE49-F238E27FC236}">
                        <a16:creationId xmlns:a16="http://schemas.microsoft.com/office/drawing/2014/main" id="{468F6FEC-8E90-F866-E120-7F94ED1C5D14}"/>
                      </a:ext>
                    </a:extLst>
                  </p:cNvPr>
                  <p:cNvSpPr>
                    <a:spLocks/>
                  </p:cNvSpPr>
                  <p:nvPr/>
                </p:nvSpPr>
                <p:spPr bwMode="ltGray">
                  <a:xfrm>
                    <a:off x="4083" y="336"/>
                    <a:ext cx="18" cy="15"/>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pPr>
                      <a:defRPr/>
                    </a:pPr>
                    <a:endParaRPr lang="en-US"/>
                  </a:p>
                </p:txBody>
              </p:sp>
              <p:sp>
                <p:nvSpPr>
                  <p:cNvPr id="3182" name="Freeform 110">
                    <a:extLst>
                      <a:ext uri="{FF2B5EF4-FFF2-40B4-BE49-F238E27FC236}">
                        <a16:creationId xmlns:a16="http://schemas.microsoft.com/office/drawing/2014/main" id="{A0699DFD-B97F-521B-FC8F-2C470912819F}"/>
                      </a:ext>
                    </a:extLst>
                  </p:cNvPr>
                  <p:cNvSpPr>
                    <a:spLocks/>
                  </p:cNvSpPr>
                  <p:nvPr/>
                </p:nvSpPr>
                <p:spPr bwMode="ltGray">
                  <a:xfrm>
                    <a:off x="3936" y="295"/>
                    <a:ext cx="14" cy="10"/>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pPr>
                      <a:defRPr/>
                    </a:pPr>
                    <a:endParaRPr lang="en-US"/>
                  </a:p>
                </p:txBody>
              </p:sp>
            </p:grpSp>
          </p:grpSp>
          <p:grpSp>
            <p:nvGrpSpPr>
              <p:cNvPr id="1036" name="Group 111">
                <a:extLst>
                  <a:ext uri="{FF2B5EF4-FFF2-40B4-BE49-F238E27FC236}">
                    <a16:creationId xmlns:a16="http://schemas.microsoft.com/office/drawing/2014/main" id="{A28B08D3-A975-802F-A2A4-8874042C7883}"/>
                  </a:ext>
                </a:extLst>
              </p:cNvPr>
              <p:cNvGrpSpPr>
                <a:grpSpLocks/>
              </p:cNvGrpSpPr>
              <p:nvPr/>
            </p:nvGrpSpPr>
            <p:grpSpPr bwMode="auto">
              <a:xfrm>
                <a:off x="798" y="111"/>
                <a:ext cx="4702" cy="418"/>
                <a:chOff x="798" y="255"/>
                <a:chExt cx="4702" cy="418"/>
              </a:xfrm>
            </p:grpSpPr>
            <p:sp>
              <p:nvSpPr>
                <p:cNvPr id="3184" name="Line 112">
                  <a:extLst>
                    <a:ext uri="{FF2B5EF4-FFF2-40B4-BE49-F238E27FC236}">
                      <a16:creationId xmlns:a16="http://schemas.microsoft.com/office/drawing/2014/main" id="{0C975509-EA5C-85E8-5E36-C37EBA8DDEC4}"/>
                    </a:ext>
                  </a:extLst>
                </p:cNvPr>
                <p:cNvSpPr>
                  <a:spLocks noChangeShapeType="1"/>
                </p:cNvSpPr>
                <p:nvPr/>
              </p:nvSpPr>
              <p:spPr bwMode="white">
                <a:xfrm>
                  <a:off x="798" y="476"/>
                  <a:ext cx="4702" cy="0"/>
                </a:xfrm>
                <a:prstGeom prst="line">
                  <a:avLst/>
                </a:prstGeom>
                <a:noFill/>
                <a:ln w="9525">
                  <a:solidFill>
                    <a:schemeClr val="folHlink"/>
                  </a:solidFill>
                  <a:round/>
                  <a:headEnd/>
                  <a:tailEnd/>
                </a:ln>
                <a:effectLst/>
              </p:spPr>
              <p:txBody>
                <a:bodyPr wrap="none" anchor="ctr"/>
                <a:lstStyle/>
                <a:p>
                  <a:pPr>
                    <a:defRPr/>
                  </a:pPr>
                  <a:endParaRPr lang="en-US"/>
                </a:p>
              </p:txBody>
            </p:sp>
            <p:sp>
              <p:nvSpPr>
                <p:cNvPr id="3185" name="Line 113">
                  <a:extLst>
                    <a:ext uri="{FF2B5EF4-FFF2-40B4-BE49-F238E27FC236}">
                      <a16:creationId xmlns:a16="http://schemas.microsoft.com/office/drawing/2014/main" id="{C1360736-3488-9DFA-0D5A-CC82D389DAA0}"/>
                    </a:ext>
                  </a:extLst>
                </p:cNvPr>
                <p:cNvSpPr>
                  <a:spLocks noChangeShapeType="1"/>
                </p:cNvSpPr>
                <p:nvPr/>
              </p:nvSpPr>
              <p:spPr bwMode="white">
                <a:xfrm>
                  <a:off x="1026"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86" name="Line 114">
                  <a:extLst>
                    <a:ext uri="{FF2B5EF4-FFF2-40B4-BE49-F238E27FC236}">
                      <a16:creationId xmlns:a16="http://schemas.microsoft.com/office/drawing/2014/main" id="{5C723C47-670E-1945-27E0-9C3DEE197A41}"/>
                    </a:ext>
                  </a:extLst>
                </p:cNvPr>
                <p:cNvSpPr>
                  <a:spLocks noChangeShapeType="1"/>
                </p:cNvSpPr>
                <p:nvPr/>
              </p:nvSpPr>
              <p:spPr bwMode="white">
                <a:xfrm>
                  <a:off x="1254"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87" name="Line 115">
                  <a:extLst>
                    <a:ext uri="{FF2B5EF4-FFF2-40B4-BE49-F238E27FC236}">
                      <a16:creationId xmlns:a16="http://schemas.microsoft.com/office/drawing/2014/main" id="{E73DFC87-4DD1-738C-A0D9-19CE27A3BF01}"/>
                    </a:ext>
                  </a:extLst>
                </p:cNvPr>
                <p:cNvSpPr>
                  <a:spLocks noChangeShapeType="1"/>
                </p:cNvSpPr>
                <p:nvPr/>
              </p:nvSpPr>
              <p:spPr bwMode="white">
                <a:xfrm>
                  <a:off x="1482"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88" name="Line 116">
                  <a:extLst>
                    <a:ext uri="{FF2B5EF4-FFF2-40B4-BE49-F238E27FC236}">
                      <a16:creationId xmlns:a16="http://schemas.microsoft.com/office/drawing/2014/main" id="{E9F26419-1839-AD82-FE80-90FFBF2EBE19}"/>
                    </a:ext>
                  </a:extLst>
                </p:cNvPr>
                <p:cNvSpPr>
                  <a:spLocks noChangeShapeType="1"/>
                </p:cNvSpPr>
                <p:nvPr/>
              </p:nvSpPr>
              <p:spPr bwMode="white">
                <a:xfrm>
                  <a:off x="1710"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89" name="Line 117">
                  <a:extLst>
                    <a:ext uri="{FF2B5EF4-FFF2-40B4-BE49-F238E27FC236}">
                      <a16:creationId xmlns:a16="http://schemas.microsoft.com/office/drawing/2014/main" id="{6AEB95DF-64D1-241A-41FE-66040DE2E809}"/>
                    </a:ext>
                  </a:extLst>
                </p:cNvPr>
                <p:cNvSpPr>
                  <a:spLocks noChangeShapeType="1"/>
                </p:cNvSpPr>
                <p:nvPr/>
              </p:nvSpPr>
              <p:spPr bwMode="white">
                <a:xfrm>
                  <a:off x="1938"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0" name="Line 118">
                  <a:extLst>
                    <a:ext uri="{FF2B5EF4-FFF2-40B4-BE49-F238E27FC236}">
                      <a16:creationId xmlns:a16="http://schemas.microsoft.com/office/drawing/2014/main" id="{5C121928-6861-27F2-912A-90A5275926E5}"/>
                    </a:ext>
                  </a:extLst>
                </p:cNvPr>
                <p:cNvSpPr>
                  <a:spLocks noChangeShapeType="1"/>
                </p:cNvSpPr>
                <p:nvPr/>
              </p:nvSpPr>
              <p:spPr bwMode="white">
                <a:xfrm>
                  <a:off x="2166"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1" name="Line 119">
                  <a:extLst>
                    <a:ext uri="{FF2B5EF4-FFF2-40B4-BE49-F238E27FC236}">
                      <a16:creationId xmlns:a16="http://schemas.microsoft.com/office/drawing/2014/main" id="{9226B262-D57F-09C1-1C0F-F5BF8EA353F0}"/>
                    </a:ext>
                  </a:extLst>
                </p:cNvPr>
                <p:cNvSpPr>
                  <a:spLocks noChangeShapeType="1"/>
                </p:cNvSpPr>
                <p:nvPr/>
              </p:nvSpPr>
              <p:spPr bwMode="white">
                <a:xfrm>
                  <a:off x="2394"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2" name="Line 120">
                  <a:extLst>
                    <a:ext uri="{FF2B5EF4-FFF2-40B4-BE49-F238E27FC236}">
                      <a16:creationId xmlns:a16="http://schemas.microsoft.com/office/drawing/2014/main" id="{1DA7443C-8711-2E4C-5453-07ADBCA062D5}"/>
                    </a:ext>
                  </a:extLst>
                </p:cNvPr>
                <p:cNvSpPr>
                  <a:spLocks noChangeShapeType="1"/>
                </p:cNvSpPr>
                <p:nvPr/>
              </p:nvSpPr>
              <p:spPr bwMode="white">
                <a:xfrm>
                  <a:off x="2622"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3" name="Line 121">
                  <a:extLst>
                    <a:ext uri="{FF2B5EF4-FFF2-40B4-BE49-F238E27FC236}">
                      <a16:creationId xmlns:a16="http://schemas.microsoft.com/office/drawing/2014/main" id="{64B0328E-AEF0-A1CF-9E43-16EEC8576327}"/>
                    </a:ext>
                  </a:extLst>
                </p:cNvPr>
                <p:cNvSpPr>
                  <a:spLocks noChangeShapeType="1"/>
                </p:cNvSpPr>
                <p:nvPr/>
              </p:nvSpPr>
              <p:spPr bwMode="white">
                <a:xfrm>
                  <a:off x="2850"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4" name="Line 122">
                  <a:extLst>
                    <a:ext uri="{FF2B5EF4-FFF2-40B4-BE49-F238E27FC236}">
                      <a16:creationId xmlns:a16="http://schemas.microsoft.com/office/drawing/2014/main" id="{67F497AF-5403-BBE8-D53C-5EBF363F4807}"/>
                    </a:ext>
                  </a:extLst>
                </p:cNvPr>
                <p:cNvSpPr>
                  <a:spLocks noChangeShapeType="1"/>
                </p:cNvSpPr>
                <p:nvPr/>
              </p:nvSpPr>
              <p:spPr bwMode="white">
                <a:xfrm>
                  <a:off x="3078"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5" name="Line 123">
                  <a:extLst>
                    <a:ext uri="{FF2B5EF4-FFF2-40B4-BE49-F238E27FC236}">
                      <a16:creationId xmlns:a16="http://schemas.microsoft.com/office/drawing/2014/main" id="{A8F10F2C-2017-08DE-1FF2-0E03AAE919BC}"/>
                    </a:ext>
                  </a:extLst>
                </p:cNvPr>
                <p:cNvSpPr>
                  <a:spLocks noChangeShapeType="1"/>
                </p:cNvSpPr>
                <p:nvPr/>
              </p:nvSpPr>
              <p:spPr bwMode="white">
                <a:xfrm>
                  <a:off x="3306"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6" name="Line 124">
                  <a:extLst>
                    <a:ext uri="{FF2B5EF4-FFF2-40B4-BE49-F238E27FC236}">
                      <a16:creationId xmlns:a16="http://schemas.microsoft.com/office/drawing/2014/main" id="{6D92A0D4-411D-30B6-1F44-63954886B05A}"/>
                    </a:ext>
                  </a:extLst>
                </p:cNvPr>
                <p:cNvSpPr>
                  <a:spLocks noChangeShapeType="1"/>
                </p:cNvSpPr>
                <p:nvPr/>
              </p:nvSpPr>
              <p:spPr bwMode="white">
                <a:xfrm>
                  <a:off x="3534"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7" name="Line 125">
                  <a:extLst>
                    <a:ext uri="{FF2B5EF4-FFF2-40B4-BE49-F238E27FC236}">
                      <a16:creationId xmlns:a16="http://schemas.microsoft.com/office/drawing/2014/main" id="{6003F05B-6F6C-71B5-6118-DFA18B578BC1}"/>
                    </a:ext>
                  </a:extLst>
                </p:cNvPr>
                <p:cNvSpPr>
                  <a:spLocks noChangeShapeType="1"/>
                </p:cNvSpPr>
                <p:nvPr/>
              </p:nvSpPr>
              <p:spPr bwMode="white">
                <a:xfrm>
                  <a:off x="3762"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8" name="Line 126">
                  <a:extLst>
                    <a:ext uri="{FF2B5EF4-FFF2-40B4-BE49-F238E27FC236}">
                      <a16:creationId xmlns:a16="http://schemas.microsoft.com/office/drawing/2014/main" id="{40A14897-E0DF-0F96-B3A3-FF24BE1B2DF8}"/>
                    </a:ext>
                  </a:extLst>
                </p:cNvPr>
                <p:cNvSpPr>
                  <a:spLocks noChangeShapeType="1"/>
                </p:cNvSpPr>
                <p:nvPr/>
              </p:nvSpPr>
              <p:spPr bwMode="white">
                <a:xfrm>
                  <a:off x="3990"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99" name="Line 127">
                  <a:extLst>
                    <a:ext uri="{FF2B5EF4-FFF2-40B4-BE49-F238E27FC236}">
                      <a16:creationId xmlns:a16="http://schemas.microsoft.com/office/drawing/2014/main" id="{04F61801-F7EA-E25D-466E-6D252B05C50F}"/>
                    </a:ext>
                  </a:extLst>
                </p:cNvPr>
                <p:cNvSpPr>
                  <a:spLocks noChangeShapeType="1"/>
                </p:cNvSpPr>
                <p:nvPr/>
              </p:nvSpPr>
              <p:spPr bwMode="white">
                <a:xfrm>
                  <a:off x="4218"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200" name="Line 128">
                  <a:extLst>
                    <a:ext uri="{FF2B5EF4-FFF2-40B4-BE49-F238E27FC236}">
                      <a16:creationId xmlns:a16="http://schemas.microsoft.com/office/drawing/2014/main" id="{937697C5-B5E1-5B27-D536-607481B199B1}"/>
                    </a:ext>
                  </a:extLst>
                </p:cNvPr>
                <p:cNvSpPr>
                  <a:spLocks noChangeShapeType="1"/>
                </p:cNvSpPr>
                <p:nvPr/>
              </p:nvSpPr>
              <p:spPr bwMode="white">
                <a:xfrm>
                  <a:off x="4446"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201" name="Line 129">
                  <a:extLst>
                    <a:ext uri="{FF2B5EF4-FFF2-40B4-BE49-F238E27FC236}">
                      <a16:creationId xmlns:a16="http://schemas.microsoft.com/office/drawing/2014/main" id="{F1CEC585-5E41-6AFB-5C8A-1B6039E2BD29}"/>
                    </a:ext>
                  </a:extLst>
                </p:cNvPr>
                <p:cNvSpPr>
                  <a:spLocks noChangeShapeType="1"/>
                </p:cNvSpPr>
                <p:nvPr/>
              </p:nvSpPr>
              <p:spPr bwMode="white">
                <a:xfrm>
                  <a:off x="4674"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202" name="Line 130">
                  <a:extLst>
                    <a:ext uri="{FF2B5EF4-FFF2-40B4-BE49-F238E27FC236}">
                      <a16:creationId xmlns:a16="http://schemas.microsoft.com/office/drawing/2014/main" id="{F2580644-4ACA-2FC5-1EED-47315F3A941A}"/>
                    </a:ext>
                  </a:extLst>
                </p:cNvPr>
                <p:cNvSpPr>
                  <a:spLocks noChangeShapeType="1"/>
                </p:cNvSpPr>
                <p:nvPr/>
              </p:nvSpPr>
              <p:spPr bwMode="white">
                <a:xfrm>
                  <a:off x="4902"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203" name="Line 131">
                  <a:extLst>
                    <a:ext uri="{FF2B5EF4-FFF2-40B4-BE49-F238E27FC236}">
                      <a16:creationId xmlns:a16="http://schemas.microsoft.com/office/drawing/2014/main" id="{2C514390-37B5-6613-D4E6-ED13DB9BF483}"/>
                    </a:ext>
                  </a:extLst>
                </p:cNvPr>
                <p:cNvSpPr>
                  <a:spLocks noChangeShapeType="1"/>
                </p:cNvSpPr>
                <p:nvPr/>
              </p:nvSpPr>
              <p:spPr bwMode="white">
                <a:xfrm>
                  <a:off x="5130"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204" name="Line 132">
                  <a:extLst>
                    <a:ext uri="{FF2B5EF4-FFF2-40B4-BE49-F238E27FC236}">
                      <a16:creationId xmlns:a16="http://schemas.microsoft.com/office/drawing/2014/main" id="{A22931C0-2868-9CAA-1B79-9DE33102DEAF}"/>
                    </a:ext>
                  </a:extLst>
                </p:cNvPr>
                <p:cNvSpPr>
                  <a:spLocks noChangeShapeType="1"/>
                </p:cNvSpPr>
                <p:nvPr/>
              </p:nvSpPr>
              <p:spPr bwMode="white">
                <a:xfrm>
                  <a:off x="5358" y="255"/>
                  <a:ext cx="0" cy="418"/>
                </a:xfrm>
                <a:prstGeom prst="line">
                  <a:avLst/>
                </a:prstGeom>
                <a:noFill/>
                <a:ln w="9525">
                  <a:solidFill>
                    <a:schemeClr val="folHlink"/>
                  </a:solidFill>
                  <a:round/>
                  <a:headEnd/>
                  <a:tailEnd/>
                </a:ln>
                <a:effectLst/>
              </p:spPr>
              <p:txBody>
                <a:bodyPr wrap="none" anchor="ctr"/>
                <a:lstStyle/>
                <a:p>
                  <a:pPr>
                    <a:defRPr/>
                  </a:pPr>
                  <a:endParaRPr lang="en-US"/>
                </a:p>
              </p:txBody>
            </p:sp>
          </p:grpSp>
          <p:grpSp>
            <p:nvGrpSpPr>
              <p:cNvPr id="1037" name="Group 133">
                <a:extLst>
                  <a:ext uri="{FF2B5EF4-FFF2-40B4-BE49-F238E27FC236}">
                    <a16:creationId xmlns:a16="http://schemas.microsoft.com/office/drawing/2014/main" id="{F5AEB4CE-44A7-4A89-F047-1D00955AAA1A}"/>
                  </a:ext>
                </a:extLst>
              </p:cNvPr>
              <p:cNvGrpSpPr>
                <a:grpSpLocks/>
              </p:cNvGrpSpPr>
              <p:nvPr/>
            </p:nvGrpSpPr>
            <p:grpSpPr bwMode="auto">
              <a:xfrm>
                <a:off x="1208" y="109"/>
                <a:ext cx="3694" cy="423"/>
                <a:chOff x="1034" y="245"/>
                <a:chExt cx="3694" cy="423"/>
              </a:xfrm>
            </p:grpSpPr>
            <p:sp>
              <p:nvSpPr>
                <p:cNvPr id="3206" name="Line 134">
                  <a:extLst>
                    <a:ext uri="{FF2B5EF4-FFF2-40B4-BE49-F238E27FC236}">
                      <a16:creationId xmlns:a16="http://schemas.microsoft.com/office/drawing/2014/main" id="{C2DF7274-029A-E9B1-282D-A5712B0486F8}"/>
                    </a:ext>
                  </a:extLst>
                </p:cNvPr>
                <p:cNvSpPr>
                  <a:spLocks noChangeShapeType="1"/>
                </p:cNvSpPr>
                <p:nvPr/>
              </p:nvSpPr>
              <p:spPr bwMode="ltGray">
                <a:xfrm>
                  <a:off x="2676" y="246"/>
                  <a:ext cx="0" cy="142"/>
                </a:xfrm>
                <a:prstGeom prst="line">
                  <a:avLst/>
                </a:prstGeom>
                <a:noFill/>
                <a:ln w="9525">
                  <a:solidFill>
                    <a:schemeClr val="hlink"/>
                  </a:solidFill>
                  <a:round/>
                  <a:headEnd/>
                  <a:tailEnd/>
                </a:ln>
                <a:effectLst/>
              </p:spPr>
              <p:txBody>
                <a:bodyPr wrap="none" anchor="ctr"/>
                <a:lstStyle/>
                <a:p>
                  <a:pPr>
                    <a:defRPr/>
                  </a:pPr>
                  <a:endParaRPr lang="en-US"/>
                </a:p>
              </p:txBody>
            </p:sp>
            <p:sp>
              <p:nvSpPr>
                <p:cNvPr id="3207" name="Line 135">
                  <a:extLst>
                    <a:ext uri="{FF2B5EF4-FFF2-40B4-BE49-F238E27FC236}">
                      <a16:creationId xmlns:a16="http://schemas.microsoft.com/office/drawing/2014/main" id="{8D92E410-ED06-BAEB-A8F6-8EF26631123B}"/>
                    </a:ext>
                  </a:extLst>
                </p:cNvPr>
                <p:cNvSpPr>
                  <a:spLocks noChangeShapeType="1"/>
                </p:cNvSpPr>
                <p:nvPr/>
              </p:nvSpPr>
              <p:spPr bwMode="ltGray">
                <a:xfrm>
                  <a:off x="2798" y="468"/>
                  <a:ext cx="70" cy="0"/>
                </a:xfrm>
                <a:prstGeom prst="line">
                  <a:avLst/>
                </a:prstGeom>
                <a:noFill/>
                <a:ln w="9525">
                  <a:solidFill>
                    <a:schemeClr val="hlink"/>
                  </a:solidFill>
                  <a:round/>
                  <a:headEnd/>
                  <a:tailEnd/>
                </a:ln>
                <a:effectLst/>
              </p:spPr>
              <p:txBody>
                <a:bodyPr wrap="none" anchor="ctr"/>
                <a:lstStyle/>
                <a:p>
                  <a:pPr>
                    <a:defRPr/>
                  </a:pPr>
                  <a:endParaRPr lang="en-US"/>
                </a:p>
              </p:txBody>
            </p:sp>
            <p:sp>
              <p:nvSpPr>
                <p:cNvPr id="3208" name="Line 136">
                  <a:extLst>
                    <a:ext uri="{FF2B5EF4-FFF2-40B4-BE49-F238E27FC236}">
                      <a16:creationId xmlns:a16="http://schemas.microsoft.com/office/drawing/2014/main" id="{A8576452-1527-484E-9B8A-51E53C6F6E0A}"/>
                    </a:ext>
                  </a:extLst>
                </p:cNvPr>
                <p:cNvSpPr>
                  <a:spLocks noChangeShapeType="1"/>
                </p:cNvSpPr>
                <p:nvPr/>
              </p:nvSpPr>
              <p:spPr bwMode="ltGray">
                <a:xfrm>
                  <a:off x="2904" y="486"/>
                  <a:ext cx="0" cy="28"/>
                </a:xfrm>
                <a:prstGeom prst="line">
                  <a:avLst/>
                </a:prstGeom>
                <a:noFill/>
                <a:ln w="9525">
                  <a:solidFill>
                    <a:schemeClr val="hlink"/>
                  </a:solidFill>
                  <a:round/>
                  <a:headEnd/>
                  <a:tailEnd/>
                </a:ln>
                <a:effectLst/>
              </p:spPr>
              <p:txBody>
                <a:bodyPr wrap="none" anchor="ctr"/>
                <a:lstStyle/>
                <a:p>
                  <a:pPr>
                    <a:defRPr/>
                  </a:pPr>
                  <a:endParaRPr lang="en-US"/>
                </a:p>
              </p:txBody>
            </p:sp>
            <p:sp>
              <p:nvSpPr>
                <p:cNvPr id="3209" name="Line 137">
                  <a:extLst>
                    <a:ext uri="{FF2B5EF4-FFF2-40B4-BE49-F238E27FC236}">
                      <a16:creationId xmlns:a16="http://schemas.microsoft.com/office/drawing/2014/main" id="{D744ED71-65FF-930B-B1B0-BCACF8EC80A4}"/>
                    </a:ext>
                  </a:extLst>
                </p:cNvPr>
                <p:cNvSpPr>
                  <a:spLocks noChangeShapeType="1"/>
                </p:cNvSpPr>
                <p:nvPr/>
              </p:nvSpPr>
              <p:spPr bwMode="ltGray">
                <a:xfrm>
                  <a:off x="3132" y="586"/>
                  <a:ext cx="0" cy="79"/>
                </a:xfrm>
                <a:prstGeom prst="line">
                  <a:avLst/>
                </a:prstGeom>
                <a:noFill/>
                <a:ln w="9525">
                  <a:solidFill>
                    <a:schemeClr val="hlink"/>
                  </a:solidFill>
                  <a:round/>
                  <a:headEnd/>
                  <a:tailEnd/>
                </a:ln>
                <a:effectLst/>
              </p:spPr>
              <p:txBody>
                <a:bodyPr wrap="none" anchor="ctr"/>
                <a:lstStyle/>
                <a:p>
                  <a:pPr>
                    <a:defRPr/>
                  </a:pPr>
                  <a:endParaRPr lang="en-US"/>
                </a:p>
              </p:txBody>
            </p:sp>
            <p:sp>
              <p:nvSpPr>
                <p:cNvPr id="3210" name="Line 138">
                  <a:extLst>
                    <a:ext uri="{FF2B5EF4-FFF2-40B4-BE49-F238E27FC236}">
                      <a16:creationId xmlns:a16="http://schemas.microsoft.com/office/drawing/2014/main" id="{7C619F0D-9403-BC5E-D717-7155BFAB0D50}"/>
                    </a:ext>
                  </a:extLst>
                </p:cNvPr>
                <p:cNvSpPr>
                  <a:spLocks noChangeShapeType="1"/>
                </p:cNvSpPr>
                <p:nvPr/>
              </p:nvSpPr>
              <p:spPr bwMode="ltGray">
                <a:xfrm>
                  <a:off x="3816" y="358"/>
                  <a:ext cx="0" cy="180"/>
                </a:xfrm>
                <a:prstGeom prst="line">
                  <a:avLst/>
                </a:prstGeom>
                <a:noFill/>
                <a:ln w="9525">
                  <a:solidFill>
                    <a:schemeClr val="hlink"/>
                  </a:solidFill>
                  <a:round/>
                  <a:headEnd/>
                  <a:tailEnd/>
                </a:ln>
                <a:effectLst/>
              </p:spPr>
              <p:txBody>
                <a:bodyPr wrap="none" anchor="ctr"/>
                <a:lstStyle/>
                <a:p>
                  <a:pPr>
                    <a:defRPr/>
                  </a:pPr>
                  <a:endParaRPr lang="en-US"/>
                </a:p>
              </p:txBody>
            </p:sp>
            <p:sp>
              <p:nvSpPr>
                <p:cNvPr id="3211" name="Line 139">
                  <a:extLst>
                    <a:ext uri="{FF2B5EF4-FFF2-40B4-BE49-F238E27FC236}">
                      <a16:creationId xmlns:a16="http://schemas.microsoft.com/office/drawing/2014/main" id="{72F53C68-3F49-D600-307C-DE4E9E10C5A8}"/>
                    </a:ext>
                  </a:extLst>
                </p:cNvPr>
                <p:cNvSpPr>
                  <a:spLocks noChangeShapeType="1"/>
                </p:cNvSpPr>
                <p:nvPr/>
              </p:nvSpPr>
              <p:spPr bwMode="ltGray">
                <a:xfrm>
                  <a:off x="3722" y="468"/>
                  <a:ext cx="348" cy="0"/>
                </a:xfrm>
                <a:prstGeom prst="line">
                  <a:avLst/>
                </a:prstGeom>
                <a:noFill/>
                <a:ln w="9525">
                  <a:solidFill>
                    <a:schemeClr val="hlink"/>
                  </a:solidFill>
                  <a:round/>
                  <a:headEnd/>
                  <a:tailEnd/>
                </a:ln>
                <a:effectLst/>
              </p:spPr>
              <p:txBody>
                <a:bodyPr wrap="none" anchor="ctr"/>
                <a:lstStyle/>
                <a:p>
                  <a:pPr>
                    <a:defRPr/>
                  </a:pPr>
                  <a:endParaRPr lang="en-US"/>
                </a:p>
              </p:txBody>
            </p:sp>
            <p:sp>
              <p:nvSpPr>
                <p:cNvPr id="3212" name="Line 140">
                  <a:extLst>
                    <a:ext uri="{FF2B5EF4-FFF2-40B4-BE49-F238E27FC236}">
                      <a16:creationId xmlns:a16="http://schemas.microsoft.com/office/drawing/2014/main" id="{251FE5C2-1B99-ED32-51B7-326593628972}"/>
                    </a:ext>
                  </a:extLst>
                </p:cNvPr>
                <p:cNvSpPr>
                  <a:spLocks noChangeShapeType="1"/>
                </p:cNvSpPr>
                <p:nvPr/>
              </p:nvSpPr>
              <p:spPr bwMode="ltGray">
                <a:xfrm>
                  <a:off x="4044" y="372"/>
                  <a:ext cx="0" cy="294"/>
                </a:xfrm>
                <a:prstGeom prst="line">
                  <a:avLst/>
                </a:prstGeom>
                <a:noFill/>
                <a:ln w="9525">
                  <a:solidFill>
                    <a:schemeClr val="hlink"/>
                  </a:solidFill>
                  <a:round/>
                  <a:headEnd/>
                  <a:tailEnd/>
                </a:ln>
                <a:effectLst/>
              </p:spPr>
              <p:txBody>
                <a:bodyPr wrap="none" anchor="ctr"/>
                <a:lstStyle/>
                <a:p>
                  <a:pPr>
                    <a:defRPr/>
                  </a:pPr>
                  <a:endParaRPr lang="en-US"/>
                </a:p>
              </p:txBody>
            </p:sp>
            <p:sp>
              <p:nvSpPr>
                <p:cNvPr id="3213" name="Line 141">
                  <a:extLst>
                    <a:ext uri="{FF2B5EF4-FFF2-40B4-BE49-F238E27FC236}">
                      <a16:creationId xmlns:a16="http://schemas.microsoft.com/office/drawing/2014/main" id="{A6CD81D1-08AE-BCD5-1B12-A4F73CEF7EB7}"/>
                    </a:ext>
                  </a:extLst>
                </p:cNvPr>
                <p:cNvSpPr>
                  <a:spLocks noChangeShapeType="1"/>
                </p:cNvSpPr>
                <p:nvPr/>
              </p:nvSpPr>
              <p:spPr bwMode="ltGray">
                <a:xfrm flipV="1">
                  <a:off x="4046" y="248"/>
                  <a:ext cx="0" cy="50"/>
                </a:xfrm>
                <a:prstGeom prst="line">
                  <a:avLst/>
                </a:prstGeom>
                <a:noFill/>
                <a:ln w="9525">
                  <a:solidFill>
                    <a:schemeClr val="hlink"/>
                  </a:solidFill>
                  <a:round/>
                  <a:headEnd/>
                  <a:tailEnd/>
                </a:ln>
                <a:effectLst/>
              </p:spPr>
              <p:txBody>
                <a:bodyPr wrap="none" anchor="ctr"/>
                <a:lstStyle/>
                <a:p>
                  <a:pPr>
                    <a:defRPr/>
                  </a:pPr>
                  <a:endParaRPr lang="en-US"/>
                </a:p>
              </p:txBody>
            </p:sp>
            <p:sp>
              <p:nvSpPr>
                <p:cNvPr id="3214" name="Line 142">
                  <a:extLst>
                    <a:ext uri="{FF2B5EF4-FFF2-40B4-BE49-F238E27FC236}">
                      <a16:creationId xmlns:a16="http://schemas.microsoft.com/office/drawing/2014/main" id="{4B0A3860-BE0B-6461-54A3-7B3117510739}"/>
                    </a:ext>
                  </a:extLst>
                </p:cNvPr>
                <p:cNvSpPr>
                  <a:spLocks noChangeShapeType="1"/>
                </p:cNvSpPr>
                <p:nvPr/>
              </p:nvSpPr>
              <p:spPr bwMode="ltGray">
                <a:xfrm flipV="1">
                  <a:off x="4272" y="246"/>
                  <a:ext cx="0" cy="182"/>
                </a:xfrm>
                <a:prstGeom prst="line">
                  <a:avLst/>
                </a:prstGeom>
                <a:noFill/>
                <a:ln w="9525">
                  <a:solidFill>
                    <a:schemeClr val="hlink"/>
                  </a:solidFill>
                  <a:round/>
                  <a:headEnd/>
                  <a:tailEnd/>
                </a:ln>
                <a:effectLst/>
              </p:spPr>
              <p:txBody>
                <a:bodyPr wrap="none" anchor="ctr"/>
                <a:lstStyle/>
                <a:p>
                  <a:pPr>
                    <a:defRPr/>
                  </a:pPr>
                  <a:endParaRPr lang="en-US"/>
                </a:p>
              </p:txBody>
            </p:sp>
            <p:sp>
              <p:nvSpPr>
                <p:cNvPr id="3215" name="Line 143">
                  <a:extLst>
                    <a:ext uri="{FF2B5EF4-FFF2-40B4-BE49-F238E27FC236}">
                      <a16:creationId xmlns:a16="http://schemas.microsoft.com/office/drawing/2014/main" id="{5E6271E9-D9E7-7A5C-15F9-F4D45A97A630}"/>
                    </a:ext>
                  </a:extLst>
                </p:cNvPr>
                <p:cNvSpPr>
                  <a:spLocks noChangeShapeType="1"/>
                </p:cNvSpPr>
                <p:nvPr/>
              </p:nvSpPr>
              <p:spPr bwMode="ltGray">
                <a:xfrm flipH="1">
                  <a:off x="4422" y="468"/>
                  <a:ext cx="78" cy="0"/>
                </a:xfrm>
                <a:prstGeom prst="line">
                  <a:avLst/>
                </a:prstGeom>
                <a:noFill/>
                <a:ln w="9525">
                  <a:solidFill>
                    <a:schemeClr val="hlink"/>
                  </a:solidFill>
                  <a:round/>
                  <a:headEnd/>
                  <a:tailEnd/>
                </a:ln>
                <a:effectLst/>
              </p:spPr>
              <p:txBody>
                <a:bodyPr wrap="none" anchor="ctr"/>
                <a:lstStyle/>
                <a:p>
                  <a:pPr>
                    <a:defRPr/>
                  </a:pPr>
                  <a:endParaRPr lang="en-US"/>
                </a:p>
              </p:txBody>
            </p:sp>
            <p:sp>
              <p:nvSpPr>
                <p:cNvPr id="3216" name="Line 144">
                  <a:extLst>
                    <a:ext uri="{FF2B5EF4-FFF2-40B4-BE49-F238E27FC236}">
                      <a16:creationId xmlns:a16="http://schemas.microsoft.com/office/drawing/2014/main" id="{3103E5E0-B8C3-6BAC-CD8D-EE8A043721C5}"/>
                    </a:ext>
                  </a:extLst>
                </p:cNvPr>
                <p:cNvSpPr>
                  <a:spLocks noChangeShapeType="1"/>
                </p:cNvSpPr>
                <p:nvPr/>
              </p:nvSpPr>
              <p:spPr bwMode="ltGray">
                <a:xfrm flipH="1">
                  <a:off x="4290" y="468"/>
                  <a:ext cx="62" cy="0"/>
                </a:xfrm>
                <a:prstGeom prst="line">
                  <a:avLst/>
                </a:prstGeom>
                <a:noFill/>
                <a:ln w="9525">
                  <a:solidFill>
                    <a:schemeClr val="hlink"/>
                  </a:solidFill>
                  <a:round/>
                  <a:headEnd/>
                  <a:tailEnd/>
                </a:ln>
                <a:effectLst/>
              </p:spPr>
              <p:txBody>
                <a:bodyPr wrap="none" anchor="ctr"/>
                <a:lstStyle/>
                <a:p>
                  <a:pPr>
                    <a:defRPr/>
                  </a:pPr>
                  <a:endParaRPr lang="en-US"/>
                </a:p>
              </p:txBody>
            </p:sp>
            <p:sp>
              <p:nvSpPr>
                <p:cNvPr id="3217" name="Line 145">
                  <a:extLst>
                    <a:ext uri="{FF2B5EF4-FFF2-40B4-BE49-F238E27FC236}">
                      <a16:creationId xmlns:a16="http://schemas.microsoft.com/office/drawing/2014/main" id="{7049A260-E67F-A7FC-84A7-6E063B01D8D9}"/>
                    </a:ext>
                  </a:extLst>
                </p:cNvPr>
                <p:cNvSpPr>
                  <a:spLocks noChangeShapeType="1"/>
                </p:cNvSpPr>
                <p:nvPr/>
              </p:nvSpPr>
              <p:spPr bwMode="ltGray">
                <a:xfrm flipV="1">
                  <a:off x="4500" y="246"/>
                  <a:ext cx="0" cy="270"/>
                </a:xfrm>
                <a:prstGeom prst="line">
                  <a:avLst/>
                </a:prstGeom>
                <a:noFill/>
                <a:ln w="9525">
                  <a:solidFill>
                    <a:schemeClr val="hlink"/>
                  </a:solidFill>
                  <a:round/>
                  <a:headEnd/>
                  <a:tailEnd/>
                </a:ln>
                <a:effectLst/>
              </p:spPr>
              <p:txBody>
                <a:bodyPr wrap="none" anchor="ctr"/>
                <a:lstStyle/>
                <a:p>
                  <a:pPr>
                    <a:defRPr/>
                  </a:pPr>
                  <a:endParaRPr lang="en-US"/>
                </a:p>
              </p:txBody>
            </p:sp>
            <p:sp>
              <p:nvSpPr>
                <p:cNvPr id="3218" name="Line 146">
                  <a:extLst>
                    <a:ext uri="{FF2B5EF4-FFF2-40B4-BE49-F238E27FC236}">
                      <a16:creationId xmlns:a16="http://schemas.microsoft.com/office/drawing/2014/main" id="{58C1D152-B333-4307-D343-E14F13E7DCA0}"/>
                    </a:ext>
                  </a:extLst>
                </p:cNvPr>
                <p:cNvSpPr>
                  <a:spLocks noChangeShapeType="1"/>
                </p:cNvSpPr>
                <p:nvPr/>
              </p:nvSpPr>
              <p:spPr bwMode="ltGray">
                <a:xfrm>
                  <a:off x="4728" y="606"/>
                  <a:ext cx="0" cy="34"/>
                </a:xfrm>
                <a:prstGeom prst="line">
                  <a:avLst/>
                </a:prstGeom>
                <a:noFill/>
                <a:ln w="9525">
                  <a:solidFill>
                    <a:schemeClr val="hlink"/>
                  </a:solidFill>
                  <a:round/>
                  <a:headEnd/>
                  <a:tailEnd/>
                </a:ln>
                <a:effectLst/>
              </p:spPr>
              <p:txBody>
                <a:bodyPr wrap="none" anchor="ctr"/>
                <a:lstStyle/>
                <a:p>
                  <a:pPr>
                    <a:defRPr/>
                  </a:pPr>
                  <a:endParaRPr lang="en-US"/>
                </a:p>
              </p:txBody>
            </p:sp>
            <p:sp>
              <p:nvSpPr>
                <p:cNvPr id="3219" name="Line 147">
                  <a:extLst>
                    <a:ext uri="{FF2B5EF4-FFF2-40B4-BE49-F238E27FC236}">
                      <a16:creationId xmlns:a16="http://schemas.microsoft.com/office/drawing/2014/main" id="{EF46CE29-5846-05AA-8BE9-DAD6E361715D}"/>
                    </a:ext>
                  </a:extLst>
                </p:cNvPr>
                <p:cNvSpPr>
                  <a:spLocks noChangeShapeType="1"/>
                </p:cNvSpPr>
                <p:nvPr/>
              </p:nvSpPr>
              <p:spPr bwMode="ltGray">
                <a:xfrm>
                  <a:off x="1992" y="250"/>
                  <a:ext cx="0" cy="62"/>
                </a:xfrm>
                <a:prstGeom prst="line">
                  <a:avLst/>
                </a:prstGeom>
                <a:noFill/>
                <a:ln w="9525">
                  <a:solidFill>
                    <a:schemeClr val="hlink"/>
                  </a:solidFill>
                  <a:round/>
                  <a:headEnd/>
                  <a:tailEnd/>
                </a:ln>
                <a:effectLst/>
              </p:spPr>
              <p:txBody>
                <a:bodyPr wrap="none" anchor="ctr"/>
                <a:lstStyle/>
                <a:p>
                  <a:pPr>
                    <a:defRPr/>
                  </a:pPr>
                  <a:endParaRPr lang="en-US"/>
                </a:p>
              </p:txBody>
            </p:sp>
            <p:sp>
              <p:nvSpPr>
                <p:cNvPr id="3220" name="Line 148">
                  <a:extLst>
                    <a:ext uri="{FF2B5EF4-FFF2-40B4-BE49-F238E27FC236}">
                      <a16:creationId xmlns:a16="http://schemas.microsoft.com/office/drawing/2014/main" id="{637E6F6D-619E-6722-B280-91CF4539738C}"/>
                    </a:ext>
                  </a:extLst>
                </p:cNvPr>
                <p:cNvSpPr>
                  <a:spLocks noChangeShapeType="1"/>
                </p:cNvSpPr>
                <p:nvPr/>
              </p:nvSpPr>
              <p:spPr bwMode="ltGray">
                <a:xfrm>
                  <a:off x="1764" y="247"/>
                  <a:ext cx="0" cy="337"/>
                </a:xfrm>
                <a:prstGeom prst="line">
                  <a:avLst/>
                </a:prstGeom>
                <a:noFill/>
                <a:ln w="9525">
                  <a:solidFill>
                    <a:schemeClr val="hlink"/>
                  </a:solidFill>
                  <a:round/>
                  <a:headEnd/>
                  <a:tailEnd/>
                </a:ln>
                <a:effectLst/>
              </p:spPr>
              <p:txBody>
                <a:bodyPr wrap="none" anchor="ctr"/>
                <a:lstStyle/>
                <a:p>
                  <a:pPr>
                    <a:defRPr/>
                  </a:pPr>
                  <a:endParaRPr lang="en-US"/>
                </a:p>
              </p:txBody>
            </p:sp>
            <p:sp>
              <p:nvSpPr>
                <p:cNvPr id="3221" name="Line 149">
                  <a:extLst>
                    <a:ext uri="{FF2B5EF4-FFF2-40B4-BE49-F238E27FC236}">
                      <a16:creationId xmlns:a16="http://schemas.microsoft.com/office/drawing/2014/main" id="{F9D3544F-D7F7-ECF4-BFD7-EB6DB1D9AD13}"/>
                    </a:ext>
                  </a:extLst>
                </p:cNvPr>
                <p:cNvSpPr>
                  <a:spLocks noChangeShapeType="1"/>
                </p:cNvSpPr>
                <p:nvPr/>
              </p:nvSpPr>
              <p:spPr bwMode="ltGray">
                <a:xfrm flipH="1">
                  <a:off x="1738" y="468"/>
                  <a:ext cx="68" cy="0"/>
                </a:xfrm>
                <a:prstGeom prst="line">
                  <a:avLst/>
                </a:prstGeom>
                <a:noFill/>
                <a:ln w="9525">
                  <a:solidFill>
                    <a:schemeClr val="hlink"/>
                  </a:solidFill>
                  <a:round/>
                  <a:headEnd/>
                  <a:tailEnd/>
                </a:ln>
                <a:effectLst/>
              </p:spPr>
              <p:txBody>
                <a:bodyPr wrap="none" anchor="ctr"/>
                <a:lstStyle/>
                <a:p>
                  <a:pPr>
                    <a:defRPr/>
                  </a:pPr>
                  <a:endParaRPr lang="en-US"/>
                </a:p>
              </p:txBody>
            </p:sp>
            <p:sp>
              <p:nvSpPr>
                <p:cNvPr id="3222" name="Line 150">
                  <a:extLst>
                    <a:ext uri="{FF2B5EF4-FFF2-40B4-BE49-F238E27FC236}">
                      <a16:creationId xmlns:a16="http://schemas.microsoft.com/office/drawing/2014/main" id="{8B2F72BB-07B5-EABD-4B33-4FF0A45A80AD}"/>
                    </a:ext>
                  </a:extLst>
                </p:cNvPr>
                <p:cNvSpPr>
                  <a:spLocks noChangeShapeType="1"/>
                </p:cNvSpPr>
                <p:nvPr/>
              </p:nvSpPr>
              <p:spPr bwMode="ltGray">
                <a:xfrm>
                  <a:off x="1604" y="468"/>
                  <a:ext cx="60" cy="0"/>
                </a:xfrm>
                <a:prstGeom prst="line">
                  <a:avLst/>
                </a:prstGeom>
                <a:noFill/>
                <a:ln w="9525">
                  <a:solidFill>
                    <a:schemeClr val="hlink"/>
                  </a:solidFill>
                  <a:round/>
                  <a:headEnd/>
                  <a:tailEnd/>
                </a:ln>
                <a:effectLst/>
              </p:spPr>
              <p:txBody>
                <a:bodyPr wrap="none" anchor="ctr"/>
                <a:lstStyle/>
                <a:p>
                  <a:pPr>
                    <a:defRPr/>
                  </a:pPr>
                  <a:endParaRPr lang="en-US"/>
                </a:p>
              </p:txBody>
            </p:sp>
            <p:sp>
              <p:nvSpPr>
                <p:cNvPr id="3223" name="Line 151">
                  <a:extLst>
                    <a:ext uri="{FF2B5EF4-FFF2-40B4-BE49-F238E27FC236}">
                      <a16:creationId xmlns:a16="http://schemas.microsoft.com/office/drawing/2014/main" id="{FC94676A-27A2-8369-7B97-4D49DE2CC4CB}"/>
                    </a:ext>
                  </a:extLst>
                </p:cNvPr>
                <p:cNvSpPr>
                  <a:spLocks noChangeShapeType="1"/>
                </p:cNvSpPr>
                <p:nvPr/>
              </p:nvSpPr>
              <p:spPr bwMode="ltGray">
                <a:xfrm flipH="1">
                  <a:off x="1404" y="468"/>
                  <a:ext cx="82" cy="0"/>
                </a:xfrm>
                <a:prstGeom prst="line">
                  <a:avLst/>
                </a:prstGeom>
                <a:noFill/>
                <a:ln w="9525">
                  <a:solidFill>
                    <a:schemeClr val="hlink"/>
                  </a:solidFill>
                  <a:round/>
                  <a:headEnd/>
                  <a:tailEnd/>
                </a:ln>
                <a:effectLst/>
              </p:spPr>
              <p:txBody>
                <a:bodyPr wrap="none" anchor="ctr"/>
                <a:lstStyle/>
                <a:p>
                  <a:pPr>
                    <a:defRPr/>
                  </a:pPr>
                  <a:endParaRPr lang="en-US"/>
                </a:p>
              </p:txBody>
            </p:sp>
            <p:sp>
              <p:nvSpPr>
                <p:cNvPr id="3224" name="Line 152">
                  <a:extLst>
                    <a:ext uri="{FF2B5EF4-FFF2-40B4-BE49-F238E27FC236}">
                      <a16:creationId xmlns:a16="http://schemas.microsoft.com/office/drawing/2014/main" id="{401D6652-A801-E077-AF0F-8B30D223A041}"/>
                    </a:ext>
                  </a:extLst>
                </p:cNvPr>
                <p:cNvSpPr>
                  <a:spLocks noChangeShapeType="1"/>
                </p:cNvSpPr>
                <p:nvPr/>
              </p:nvSpPr>
              <p:spPr bwMode="ltGray">
                <a:xfrm>
                  <a:off x="1034" y="468"/>
                  <a:ext cx="348" cy="0"/>
                </a:xfrm>
                <a:prstGeom prst="line">
                  <a:avLst/>
                </a:prstGeom>
                <a:noFill/>
                <a:ln w="9525">
                  <a:solidFill>
                    <a:schemeClr val="hlink"/>
                  </a:solidFill>
                  <a:round/>
                  <a:headEnd/>
                  <a:tailEnd/>
                </a:ln>
                <a:effectLst/>
              </p:spPr>
              <p:txBody>
                <a:bodyPr wrap="none" anchor="ctr"/>
                <a:lstStyle/>
                <a:p>
                  <a:pPr>
                    <a:defRPr/>
                  </a:pPr>
                  <a:endParaRPr lang="en-US"/>
                </a:p>
              </p:txBody>
            </p:sp>
            <p:sp>
              <p:nvSpPr>
                <p:cNvPr id="3225" name="Line 153">
                  <a:extLst>
                    <a:ext uri="{FF2B5EF4-FFF2-40B4-BE49-F238E27FC236}">
                      <a16:creationId xmlns:a16="http://schemas.microsoft.com/office/drawing/2014/main" id="{56E94E2B-6CAD-4CBA-69A8-366450DA32AC}"/>
                    </a:ext>
                  </a:extLst>
                </p:cNvPr>
                <p:cNvSpPr>
                  <a:spLocks noChangeShapeType="1"/>
                </p:cNvSpPr>
                <p:nvPr/>
              </p:nvSpPr>
              <p:spPr bwMode="ltGray">
                <a:xfrm>
                  <a:off x="1306" y="370"/>
                  <a:ext cx="0" cy="298"/>
                </a:xfrm>
                <a:prstGeom prst="line">
                  <a:avLst/>
                </a:prstGeom>
                <a:noFill/>
                <a:ln w="9525">
                  <a:solidFill>
                    <a:schemeClr val="hlink"/>
                  </a:solidFill>
                  <a:round/>
                  <a:headEnd/>
                  <a:tailEnd/>
                </a:ln>
                <a:effectLst/>
              </p:spPr>
              <p:txBody>
                <a:bodyPr wrap="none" anchor="ctr"/>
                <a:lstStyle/>
                <a:p>
                  <a:pPr>
                    <a:defRPr/>
                  </a:pPr>
                  <a:endParaRPr lang="en-US"/>
                </a:p>
              </p:txBody>
            </p:sp>
            <p:sp>
              <p:nvSpPr>
                <p:cNvPr id="3226" name="Line 154">
                  <a:extLst>
                    <a:ext uri="{FF2B5EF4-FFF2-40B4-BE49-F238E27FC236}">
                      <a16:creationId xmlns:a16="http://schemas.microsoft.com/office/drawing/2014/main" id="{EEBF9D24-B31F-8126-F544-5EBBC32399CD}"/>
                    </a:ext>
                  </a:extLst>
                </p:cNvPr>
                <p:cNvSpPr>
                  <a:spLocks noChangeShapeType="1"/>
                </p:cNvSpPr>
                <p:nvPr/>
              </p:nvSpPr>
              <p:spPr bwMode="ltGray">
                <a:xfrm>
                  <a:off x="1080" y="388"/>
                  <a:ext cx="0" cy="156"/>
                </a:xfrm>
                <a:prstGeom prst="line">
                  <a:avLst/>
                </a:prstGeom>
                <a:noFill/>
                <a:ln w="9525">
                  <a:solidFill>
                    <a:schemeClr val="hlink"/>
                  </a:solidFill>
                  <a:round/>
                  <a:headEnd/>
                  <a:tailEnd/>
                </a:ln>
                <a:effectLst/>
              </p:spPr>
              <p:txBody>
                <a:bodyPr wrap="none" anchor="ctr"/>
                <a:lstStyle/>
                <a:p>
                  <a:pPr>
                    <a:defRPr/>
                  </a:pPr>
                  <a:endParaRPr lang="en-US"/>
                </a:p>
              </p:txBody>
            </p:sp>
            <p:sp>
              <p:nvSpPr>
                <p:cNvPr id="3227" name="Line 155">
                  <a:extLst>
                    <a:ext uri="{FF2B5EF4-FFF2-40B4-BE49-F238E27FC236}">
                      <a16:creationId xmlns:a16="http://schemas.microsoft.com/office/drawing/2014/main" id="{3DE71657-B4C7-0917-DB42-72F16453DA51}"/>
                    </a:ext>
                  </a:extLst>
                </p:cNvPr>
                <p:cNvSpPr>
                  <a:spLocks noChangeShapeType="1"/>
                </p:cNvSpPr>
                <p:nvPr/>
              </p:nvSpPr>
              <p:spPr bwMode="ltGray">
                <a:xfrm flipH="1" flipV="1">
                  <a:off x="1308" y="245"/>
                  <a:ext cx="0" cy="27"/>
                </a:xfrm>
                <a:prstGeom prst="line">
                  <a:avLst/>
                </a:prstGeom>
                <a:noFill/>
                <a:ln w="9525">
                  <a:solidFill>
                    <a:schemeClr val="hlink"/>
                  </a:solidFill>
                  <a:round/>
                  <a:headEnd/>
                  <a:tailEnd/>
                </a:ln>
                <a:effectLst/>
              </p:spPr>
              <p:txBody>
                <a:bodyPr wrap="none" anchor="ctr"/>
                <a:lstStyle/>
                <a:p>
                  <a:pPr>
                    <a:defRPr/>
                  </a:pPr>
                  <a:endParaRPr lang="en-US"/>
                </a:p>
              </p:txBody>
            </p:sp>
            <p:sp>
              <p:nvSpPr>
                <p:cNvPr id="3228" name="Line 156">
                  <a:extLst>
                    <a:ext uri="{FF2B5EF4-FFF2-40B4-BE49-F238E27FC236}">
                      <a16:creationId xmlns:a16="http://schemas.microsoft.com/office/drawing/2014/main" id="{F525E348-A842-DC4B-6B7C-9D5215A8C631}"/>
                    </a:ext>
                  </a:extLst>
                </p:cNvPr>
                <p:cNvSpPr>
                  <a:spLocks noChangeShapeType="1"/>
                </p:cNvSpPr>
                <p:nvPr/>
              </p:nvSpPr>
              <p:spPr bwMode="ltGray">
                <a:xfrm>
                  <a:off x="1536" y="316"/>
                  <a:ext cx="0" cy="96"/>
                </a:xfrm>
                <a:prstGeom prst="line">
                  <a:avLst/>
                </a:prstGeom>
                <a:noFill/>
                <a:ln w="9525">
                  <a:solidFill>
                    <a:schemeClr val="hlink"/>
                  </a:solidFill>
                  <a:round/>
                  <a:headEnd/>
                  <a:tailEnd/>
                </a:ln>
                <a:effectLst/>
              </p:spPr>
              <p:txBody>
                <a:bodyPr wrap="none" anchor="ctr"/>
                <a:lstStyle/>
                <a:p>
                  <a:pPr>
                    <a:defRPr/>
                  </a:pPr>
                  <a:endParaRPr lang="en-US"/>
                </a:p>
              </p:txBody>
            </p:sp>
            <p:sp>
              <p:nvSpPr>
                <p:cNvPr id="3229" name="Line 157">
                  <a:extLst>
                    <a:ext uri="{FF2B5EF4-FFF2-40B4-BE49-F238E27FC236}">
                      <a16:creationId xmlns:a16="http://schemas.microsoft.com/office/drawing/2014/main" id="{9DE8063E-F4DA-7273-3780-17410EDE85DF}"/>
                    </a:ext>
                  </a:extLst>
                </p:cNvPr>
                <p:cNvSpPr>
                  <a:spLocks noChangeShapeType="1"/>
                </p:cNvSpPr>
                <p:nvPr/>
              </p:nvSpPr>
              <p:spPr bwMode="ltGray">
                <a:xfrm flipV="1">
                  <a:off x="1536" y="247"/>
                  <a:ext cx="0" cy="22"/>
                </a:xfrm>
                <a:prstGeom prst="line">
                  <a:avLst/>
                </a:prstGeom>
                <a:noFill/>
                <a:ln w="9525">
                  <a:solidFill>
                    <a:schemeClr val="hlink"/>
                  </a:solidFill>
                  <a:round/>
                  <a:headEnd/>
                  <a:tailEnd/>
                </a:ln>
                <a:effectLst/>
              </p:spPr>
              <p:txBody>
                <a:bodyPr wrap="none" anchor="ctr"/>
                <a:lstStyle/>
                <a:p>
                  <a:pPr>
                    <a:defRPr/>
                  </a:pPr>
                  <a:endParaRPr lang="en-US"/>
                </a:p>
              </p:txBody>
            </p:sp>
            <p:sp>
              <p:nvSpPr>
                <p:cNvPr id="3230" name="Line 158">
                  <a:extLst>
                    <a:ext uri="{FF2B5EF4-FFF2-40B4-BE49-F238E27FC236}">
                      <a16:creationId xmlns:a16="http://schemas.microsoft.com/office/drawing/2014/main" id="{FAEC5604-29E3-B96C-525B-397B8B425BB1}"/>
                    </a:ext>
                  </a:extLst>
                </p:cNvPr>
                <p:cNvSpPr>
                  <a:spLocks noChangeShapeType="1"/>
                </p:cNvSpPr>
                <p:nvPr/>
              </p:nvSpPr>
              <p:spPr bwMode="ltGray">
                <a:xfrm>
                  <a:off x="4095" y="467"/>
                  <a:ext cx="80" cy="0"/>
                </a:xfrm>
                <a:prstGeom prst="line">
                  <a:avLst/>
                </a:prstGeom>
                <a:noFill/>
                <a:ln w="9525">
                  <a:solidFill>
                    <a:schemeClr val="hlink"/>
                  </a:solidFill>
                  <a:round/>
                  <a:headEnd/>
                  <a:tailEnd/>
                </a:ln>
                <a:effectLst/>
              </p:spPr>
              <p:txBody>
                <a:bodyPr wrap="none" anchor="ctr"/>
                <a:lstStyle/>
                <a:p>
                  <a:pPr>
                    <a:defRPr/>
                  </a:pPr>
                  <a:endParaRPr lang="en-US"/>
                </a:p>
              </p:txBody>
            </p:sp>
          </p:grpSp>
        </p:grpSp>
        <p:pic>
          <p:nvPicPr>
            <p:cNvPr id="1033" name="Picture 159" descr="earth">
              <a:extLst>
                <a:ext uri="{FF2B5EF4-FFF2-40B4-BE49-F238E27FC236}">
                  <a16:creationId xmlns:a16="http://schemas.microsoft.com/office/drawing/2014/main" id="{50969D59-4522-E4F2-C288-D5AE120EA90F}"/>
                </a:ext>
              </a:extLst>
            </p:cNvPr>
            <p:cNvPicPr>
              <a:picLocks noChangeAspect="1" noChangeArrowheads="1"/>
            </p:cNvPicPr>
            <p:nvPr userDrawn="1"/>
          </p:nvPicPr>
          <p:blipFill>
            <a:blip r:embed="rId13">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65" y="55"/>
              <a:ext cx="562"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4400" i="1">
          <a:solidFill>
            <a:schemeClr val="tx2"/>
          </a:solidFill>
          <a:latin typeface="+mj-lt"/>
          <a:ea typeface="+mj-ea"/>
          <a:cs typeface="+mj-cs"/>
        </a:defRPr>
      </a:lvl1pPr>
      <a:lvl2pPr algn="l" rtl="0" eaLnBrk="0" fontAlgn="base" hangingPunct="0">
        <a:spcBef>
          <a:spcPct val="0"/>
        </a:spcBef>
        <a:spcAft>
          <a:spcPct val="0"/>
        </a:spcAft>
        <a:defRPr sz="4400" i="1">
          <a:solidFill>
            <a:schemeClr val="tx2"/>
          </a:solidFill>
          <a:latin typeface="Times New Roman" pitchFamily="18" charset="0"/>
        </a:defRPr>
      </a:lvl2pPr>
      <a:lvl3pPr algn="l" rtl="0" eaLnBrk="0" fontAlgn="base" hangingPunct="0">
        <a:spcBef>
          <a:spcPct val="0"/>
        </a:spcBef>
        <a:spcAft>
          <a:spcPct val="0"/>
        </a:spcAft>
        <a:defRPr sz="4400" i="1">
          <a:solidFill>
            <a:schemeClr val="tx2"/>
          </a:solidFill>
          <a:latin typeface="Times New Roman" pitchFamily="18" charset="0"/>
        </a:defRPr>
      </a:lvl3pPr>
      <a:lvl4pPr algn="l" rtl="0" eaLnBrk="0" fontAlgn="base" hangingPunct="0">
        <a:spcBef>
          <a:spcPct val="0"/>
        </a:spcBef>
        <a:spcAft>
          <a:spcPct val="0"/>
        </a:spcAft>
        <a:defRPr sz="4400" i="1">
          <a:solidFill>
            <a:schemeClr val="tx2"/>
          </a:solidFill>
          <a:latin typeface="Times New Roman" pitchFamily="18" charset="0"/>
        </a:defRPr>
      </a:lvl4pPr>
      <a:lvl5pPr algn="l" rtl="0" eaLnBrk="0" fontAlgn="base" hangingPunct="0">
        <a:spcBef>
          <a:spcPct val="0"/>
        </a:spcBef>
        <a:spcAft>
          <a:spcPct val="0"/>
        </a:spcAft>
        <a:defRPr sz="4400" i="1">
          <a:solidFill>
            <a:schemeClr val="tx2"/>
          </a:solidFill>
          <a:latin typeface="Times New Roman" pitchFamily="18" charset="0"/>
        </a:defRPr>
      </a:lvl5pPr>
      <a:lvl6pPr marL="457200" algn="l" rtl="0" fontAlgn="base">
        <a:spcBef>
          <a:spcPct val="0"/>
        </a:spcBef>
        <a:spcAft>
          <a:spcPct val="0"/>
        </a:spcAft>
        <a:defRPr sz="4400" i="1">
          <a:solidFill>
            <a:schemeClr val="tx2"/>
          </a:solidFill>
          <a:latin typeface="Times New Roman" pitchFamily="18" charset="0"/>
        </a:defRPr>
      </a:lvl6pPr>
      <a:lvl7pPr marL="914400" algn="l" rtl="0" fontAlgn="base">
        <a:spcBef>
          <a:spcPct val="0"/>
        </a:spcBef>
        <a:spcAft>
          <a:spcPct val="0"/>
        </a:spcAft>
        <a:defRPr sz="4400" i="1">
          <a:solidFill>
            <a:schemeClr val="tx2"/>
          </a:solidFill>
          <a:latin typeface="Times New Roman" pitchFamily="18" charset="0"/>
        </a:defRPr>
      </a:lvl7pPr>
      <a:lvl8pPr marL="1371600" algn="l" rtl="0" fontAlgn="base">
        <a:spcBef>
          <a:spcPct val="0"/>
        </a:spcBef>
        <a:spcAft>
          <a:spcPct val="0"/>
        </a:spcAft>
        <a:defRPr sz="4400" i="1">
          <a:solidFill>
            <a:schemeClr val="tx2"/>
          </a:solidFill>
          <a:latin typeface="Times New Roman" pitchFamily="18" charset="0"/>
        </a:defRPr>
      </a:lvl8pPr>
      <a:lvl9pPr marL="1828800" algn="l" rtl="0" fontAlgn="base">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75000"/>
        <a:buBlip>
          <a:blip r:embed="rId15"/>
        </a:buBlip>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4C02B0C-5CD2-5622-D828-7700992E2CED}"/>
              </a:ext>
            </a:extLst>
          </p:cNvPr>
          <p:cNvSpPr>
            <a:spLocks noGrp="1" noChangeArrowheads="1"/>
          </p:cNvSpPr>
          <p:nvPr>
            <p:ph type="ctrTitle"/>
          </p:nvPr>
        </p:nvSpPr>
        <p:spPr/>
        <p:txBody>
          <a:bodyPr/>
          <a:lstStyle/>
          <a:p>
            <a:pPr eaLnBrk="1" hangingPunct="1"/>
            <a:r>
              <a:rPr lang="en-US" altLang="en-US"/>
              <a:t>PEMASARN GLOBAL :</a:t>
            </a:r>
            <a:br>
              <a:rPr lang="en-US" altLang="en-US"/>
            </a:br>
            <a:r>
              <a:rPr lang="en-US" altLang="en-US"/>
              <a:t>LINGKUP DAN TANTANGAN</a:t>
            </a:r>
          </a:p>
        </p:txBody>
      </p:sp>
      <p:sp>
        <p:nvSpPr>
          <p:cNvPr id="3" name="Subjudul 2">
            <a:extLst>
              <a:ext uri="{FF2B5EF4-FFF2-40B4-BE49-F238E27FC236}">
                <a16:creationId xmlns:a16="http://schemas.microsoft.com/office/drawing/2014/main" id="{37DCC48D-073C-E094-B7C5-8306D807AEF1}"/>
              </a:ext>
            </a:extLst>
          </p:cNvPr>
          <p:cNvSpPr>
            <a:spLocks noGrp="1"/>
          </p:cNvSpPr>
          <p:nvPr>
            <p:ph type="subTitle" idx="1"/>
          </p:nvPr>
        </p:nvSpPr>
        <p:spPr/>
        <p:txBody>
          <a:bodyPr/>
          <a:lstStyle/>
          <a:p>
            <a:endParaRPr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7DC1BD7-EA03-53FC-D1A9-320A69E89E5E}"/>
              </a:ext>
            </a:extLst>
          </p:cNvPr>
          <p:cNvSpPr>
            <a:spLocks noGrp="1" noChangeArrowheads="1"/>
          </p:cNvSpPr>
          <p:nvPr>
            <p:ph type="title"/>
          </p:nvPr>
        </p:nvSpPr>
        <p:spPr>
          <a:xfrm>
            <a:off x="246063" y="930275"/>
            <a:ext cx="8212137" cy="1143000"/>
          </a:xfrm>
        </p:spPr>
        <p:txBody>
          <a:bodyPr/>
          <a:lstStyle/>
          <a:p>
            <a:pPr eaLnBrk="1" hangingPunct="1"/>
            <a:r>
              <a:rPr lang="en-US" altLang="en-US" sz="3600"/>
              <a:t>Faktor Persaingan (Competition Drivers)</a:t>
            </a:r>
          </a:p>
        </p:txBody>
      </p:sp>
      <p:sp>
        <p:nvSpPr>
          <p:cNvPr id="12291" name="Rectangle 3">
            <a:extLst>
              <a:ext uri="{FF2B5EF4-FFF2-40B4-BE49-F238E27FC236}">
                <a16:creationId xmlns:a16="http://schemas.microsoft.com/office/drawing/2014/main" id="{D341C440-22C2-014A-3A10-598E79631408}"/>
              </a:ext>
            </a:extLst>
          </p:cNvPr>
          <p:cNvSpPr>
            <a:spLocks noGrp="1" noChangeArrowheads="1"/>
          </p:cNvSpPr>
          <p:nvPr>
            <p:ph type="body" idx="1"/>
          </p:nvPr>
        </p:nvSpPr>
        <p:spPr/>
        <p:txBody>
          <a:bodyPr/>
          <a:lstStyle/>
          <a:p>
            <a:pPr eaLnBrk="1" hangingPunct="1"/>
            <a:r>
              <a:rPr lang="en-US" altLang="en-US" sz="3500"/>
              <a:t>Tumbuhnya jaringan global yg menyebabkan setiap negara dpt saling tergantung dlm industri tertentu seperti industri elektronik.</a:t>
            </a:r>
          </a:p>
          <a:p>
            <a:pPr eaLnBrk="1" hangingPunct="1"/>
            <a:r>
              <a:rPr lang="en-US" altLang="en-US" sz="3500"/>
              <a:t>Semakin bertambahnya pembentukan aliansi strategik global.</a:t>
            </a:r>
          </a:p>
          <a:p>
            <a:pPr eaLnBrk="1" hangingPunct="1"/>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32563DC-1280-36AC-A4E6-51096980F78D}"/>
              </a:ext>
            </a:extLst>
          </p:cNvPr>
          <p:cNvSpPr>
            <a:spLocks noGrp="1" noChangeArrowheads="1"/>
          </p:cNvSpPr>
          <p:nvPr>
            <p:ph type="title"/>
          </p:nvPr>
        </p:nvSpPr>
        <p:spPr>
          <a:xfrm>
            <a:off x="246063" y="930275"/>
            <a:ext cx="7772400" cy="898525"/>
          </a:xfrm>
        </p:spPr>
        <p:txBody>
          <a:bodyPr/>
          <a:lstStyle/>
          <a:p>
            <a:pPr eaLnBrk="1" hangingPunct="1"/>
            <a:r>
              <a:rPr lang="en-US" altLang="en-US"/>
              <a:t>Konsep Pemasaran Global</a:t>
            </a:r>
          </a:p>
        </p:txBody>
      </p:sp>
      <p:sp>
        <p:nvSpPr>
          <p:cNvPr id="13315" name="Rectangle 3">
            <a:extLst>
              <a:ext uri="{FF2B5EF4-FFF2-40B4-BE49-F238E27FC236}">
                <a16:creationId xmlns:a16="http://schemas.microsoft.com/office/drawing/2014/main" id="{6F327B40-CA7E-4F49-0327-3EDEFDA1CCA5}"/>
              </a:ext>
            </a:extLst>
          </p:cNvPr>
          <p:cNvSpPr>
            <a:spLocks noGrp="1" noChangeArrowheads="1"/>
          </p:cNvSpPr>
          <p:nvPr>
            <p:ph type="body" idx="1"/>
          </p:nvPr>
        </p:nvSpPr>
        <p:spPr>
          <a:xfrm>
            <a:off x="685800" y="1905000"/>
            <a:ext cx="7772400" cy="4357688"/>
          </a:xfrm>
        </p:spPr>
        <p:txBody>
          <a:bodyPr/>
          <a:lstStyle/>
          <a:p>
            <a:pPr eaLnBrk="1" hangingPunct="1">
              <a:lnSpc>
                <a:spcPct val="90000"/>
              </a:lnSpc>
            </a:pPr>
            <a:r>
              <a:rPr lang="en-US" altLang="en-US" sz="2800"/>
              <a:t>Bagi suatu perusahaan, pemasaran diinterpretasikan pada tiga tingkatan, yaitu :</a:t>
            </a:r>
          </a:p>
          <a:p>
            <a:pPr lvl="1" eaLnBrk="1" hangingPunct="1">
              <a:lnSpc>
                <a:spcPct val="90000"/>
              </a:lnSpc>
            </a:pPr>
            <a:r>
              <a:rPr lang="en-US" altLang="en-US" sz="2400"/>
              <a:t>Pemasaran sebagai suatu konsep</a:t>
            </a:r>
          </a:p>
          <a:p>
            <a:pPr lvl="2" eaLnBrk="1" hangingPunct="1">
              <a:lnSpc>
                <a:spcPct val="90000"/>
              </a:lnSpc>
            </a:pPr>
            <a:r>
              <a:rPr lang="en-US" altLang="en-US"/>
              <a:t>Pemasaran mengacu pada suatu fokus strategik terhadap lingkungan untuk menghasilkan manfaat tertentu bagi perusahaan dan stakeholders.</a:t>
            </a:r>
          </a:p>
          <a:p>
            <a:pPr lvl="2" eaLnBrk="1" hangingPunct="1">
              <a:lnSpc>
                <a:spcPct val="90000"/>
              </a:lnSpc>
            </a:pPr>
            <a:r>
              <a:rPr lang="en-US" altLang="en-US"/>
              <a:t>Sebagai suatu konsep pemasaran mengalami evolusi mulai dari konsep produksi, konsep produk, konsep penjualan, konsep pemasaran hingga konsep pemasaran sosial.</a:t>
            </a:r>
          </a:p>
          <a:p>
            <a:pPr lvl="1" eaLnBrk="1" hangingPunct="1">
              <a:lnSpc>
                <a:spcPct val="90000"/>
              </a:lnSpc>
              <a:buFontTx/>
              <a:buNone/>
            </a:pPr>
            <a:endParaRPr lang="en-US" alt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4C11FE65-515C-75C4-1831-079C1C8156B9}"/>
              </a:ext>
            </a:extLst>
          </p:cNvPr>
          <p:cNvSpPr>
            <a:spLocks noChangeArrowheads="1"/>
          </p:cNvSpPr>
          <p:nvPr/>
        </p:nvSpPr>
        <p:spPr bwMode="auto">
          <a:xfrm>
            <a:off x="304800" y="2057400"/>
            <a:ext cx="3886200" cy="788988"/>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endParaRPr lang="en-US" altLang="en-US" sz="1800" b="1">
              <a:latin typeface="Arial" panose="020B0604020202020204" pitchFamily="34" charset="0"/>
            </a:endParaRPr>
          </a:p>
          <a:p>
            <a:pPr algn="ctr">
              <a:lnSpc>
                <a:spcPct val="90000"/>
              </a:lnSpc>
            </a:pPr>
            <a:r>
              <a:rPr lang="en-US" altLang="en-US" sz="2800" b="1">
                <a:solidFill>
                  <a:srgbClr val="000000"/>
                </a:solidFill>
                <a:latin typeface="Arial" panose="020B0604020202020204" pitchFamily="34" charset="0"/>
              </a:rPr>
              <a:t>Konsep Produksi</a:t>
            </a:r>
            <a:endParaRPr lang="en-US" altLang="en-US" sz="1800" b="1">
              <a:latin typeface="Arial" panose="020B0604020202020204" pitchFamily="34" charset="0"/>
            </a:endParaRPr>
          </a:p>
        </p:txBody>
      </p:sp>
      <p:sp>
        <p:nvSpPr>
          <p:cNvPr id="74755" name="Rectangle 3">
            <a:extLst>
              <a:ext uri="{FF2B5EF4-FFF2-40B4-BE49-F238E27FC236}">
                <a16:creationId xmlns:a16="http://schemas.microsoft.com/office/drawing/2014/main" id="{D70A7A73-B659-F773-835D-FE1CAA1A6747}"/>
              </a:ext>
            </a:extLst>
          </p:cNvPr>
          <p:cNvSpPr>
            <a:spLocks noChangeArrowheads="1"/>
          </p:cNvSpPr>
          <p:nvPr/>
        </p:nvSpPr>
        <p:spPr bwMode="auto">
          <a:xfrm>
            <a:off x="304800" y="3048000"/>
            <a:ext cx="3886200" cy="73025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2800" b="1">
                <a:solidFill>
                  <a:srgbClr val="000000"/>
                </a:solidFill>
                <a:latin typeface="Arial" panose="020B0604020202020204" pitchFamily="34" charset="0"/>
              </a:rPr>
              <a:t>Konsep Produk</a:t>
            </a:r>
          </a:p>
        </p:txBody>
      </p:sp>
      <p:sp>
        <p:nvSpPr>
          <p:cNvPr id="74756" name="Rectangle 4">
            <a:extLst>
              <a:ext uri="{FF2B5EF4-FFF2-40B4-BE49-F238E27FC236}">
                <a16:creationId xmlns:a16="http://schemas.microsoft.com/office/drawing/2014/main" id="{6C1ABEB4-0F91-5799-D221-059104EEE581}"/>
              </a:ext>
            </a:extLst>
          </p:cNvPr>
          <p:cNvSpPr>
            <a:spLocks noChangeArrowheads="1"/>
          </p:cNvSpPr>
          <p:nvPr/>
        </p:nvSpPr>
        <p:spPr bwMode="auto">
          <a:xfrm>
            <a:off x="304800" y="4191000"/>
            <a:ext cx="3886200" cy="76517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2800" b="1">
                <a:solidFill>
                  <a:srgbClr val="000000"/>
                </a:solidFill>
                <a:latin typeface="Arial" panose="020B0604020202020204" pitchFamily="34" charset="0"/>
              </a:rPr>
              <a:t>Konsep Penjualan</a:t>
            </a:r>
          </a:p>
        </p:txBody>
      </p:sp>
      <p:sp>
        <p:nvSpPr>
          <p:cNvPr id="74757" name="Rectangle 5">
            <a:extLst>
              <a:ext uri="{FF2B5EF4-FFF2-40B4-BE49-F238E27FC236}">
                <a16:creationId xmlns:a16="http://schemas.microsoft.com/office/drawing/2014/main" id="{30B6E09B-11EA-D69E-26A9-A6EAB660C4B6}"/>
              </a:ext>
            </a:extLst>
          </p:cNvPr>
          <p:cNvSpPr>
            <a:spLocks noChangeArrowheads="1"/>
          </p:cNvSpPr>
          <p:nvPr/>
        </p:nvSpPr>
        <p:spPr bwMode="auto">
          <a:xfrm>
            <a:off x="304800" y="5486400"/>
            <a:ext cx="3886200" cy="76200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2800" b="1">
                <a:solidFill>
                  <a:srgbClr val="000000"/>
                </a:solidFill>
                <a:latin typeface="Arial" panose="020B0604020202020204" pitchFamily="34" charset="0"/>
              </a:rPr>
              <a:t>Konsep Pemasaran</a:t>
            </a:r>
          </a:p>
        </p:txBody>
      </p:sp>
      <p:sp>
        <p:nvSpPr>
          <p:cNvPr id="74758" name="Rectangle 6">
            <a:extLst>
              <a:ext uri="{FF2B5EF4-FFF2-40B4-BE49-F238E27FC236}">
                <a16:creationId xmlns:a16="http://schemas.microsoft.com/office/drawing/2014/main" id="{430A3029-2046-22A0-675D-4F142E48399B}"/>
              </a:ext>
            </a:extLst>
          </p:cNvPr>
          <p:cNvSpPr>
            <a:spLocks noChangeArrowheads="1"/>
          </p:cNvSpPr>
          <p:nvPr/>
        </p:nvSpPr>
        <p:spPr bwMode="auto">
          <a:xfrm>
            <a:off x="4343400" y="1981200"/>
            <a:ext cx="4648200" cy="914400"/>
          </a:xfrm>
          <a:prstGeom prst="rect">
            <a:avLst/>
          </a:prstGeom>
          <a:solidFill>
            <a:srgbClr val="FFFF99"/>
          </a:solidFill>
          <a:ln w="12700">
            <a:solidFill>
              <a:schemeClr val="tx1"/>
            </a:solidFill>
            <a:miter lim="800000"/>
            <a:headEnd/>
            <a:tailEnd/>
          </a:ln>
        </p:spPr>
        <p:txBody>
          <a:bodyPr wrap="none" lIns="90488" tIns="44450" rIns="90488" bIns="44450"/>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buClr>
                <a:srgbClr val="114FFB"/>
              </a:buClr>
            </a:pPr>
            <a:r>
              <a:rPr lang="en-US" altLang="en-US" sz="2000" b="1">
                <a:solidFill>
                  <a:srgbClr val="000000"/>
                </a:solidFill>
                <a:latin typeface="Arial" panose="020B0604020202020204" pitchFamily="34" charset="0"/>
              </a:rPr>
              <a:t>Menekankan biaya produksi dan</a:t>
            </a:r>
          </a:p>
          <a:p>
            <a:pPr algn="ctr">
              <a:lnSpc>
                <a:spcPct val="90000"/>
              </a:lnSpc>
              <a:buClr>
                <a:srgbClr val="114FFB"/>
              </a:buClr>
            </a:pPr>
            <a:r>
              <a:rPr lang="en-US" altLang="en-US" sz="2000" b="1">
                <a:solidFill>
                  <a:srgbClr val="000000"/>
                </a:solidFill>
                <a:latin typeface="Arial" panose="020B0604020202020204" pitchFamily="34" charset="0"/>
              </a:rPr>
              <a:t>Mengupayakan cakupan distribusi</a:t>
            </a:r>
          </a:p>
          <a:p>
            <a:pPr algn="ctr">
              <a:lnSpc>
                <a:spcPct val="90000"/>
              </a:lnSpc>
              <a:buClr>
                <a:srgbClr val="114FFB"/>
              </a:buClr>
            </a:pPr>
            <a:r>
              <a:rPr lang="en-US" altLang="en-US" sz="2000" b="1">
                <a:solidFill>
                  <a:srgbClr val="000000"/>
                </a:solidFill>
                <a:latin typeface="Arial" panose="020B0604020202020204" pitchFamily="34" charset="0"/>
              </a:rPr>
              <a:t>Yang lebih luas</a:t>
            </a:r>
          </a:p>
          <a:p>
            <a:pPr algn="ctr">
              <a:lnSpc>
                <a:spcPct val="90000"/>
              </a:lnSpc>
              <a:buClr>
                <a:schemeClr val="tx2"/>
              </a:buClr>
            </a:pPr>
            <a:endParaRPr lang="en-US" altLang="en-US" sz="2000" b="1">
              <a:solidFill>
                <a:srgbClr val="000000"/>
              </a:solidFill>
              <a:latin typeface="Arial" panose="020B0604020202020204" pitchFamily="34" charset="0"/>
            </a:endParaRPr>
          </a:p>
        </p:txBody>
      </p:sp>
      <p:sp>
        <p:nvSpPr>
          <p:cNvPr id="74759" name="Rectangle 7">
            <a:extLst>
              <a:ext uri="{FF2B5EF4-FFF2-40B4-BE49-F238E27FC236}">
                <a16:creationId xmlns:a16="http://schemas.microsoft.com/office/drawing/2014/main" id="{90E3C76F-C428-2248-3388-B8030ED451D7}"/>
              </a:ext>
            </a:extLst>
          </p:cNvPr>
          <p:cNvSpPr>
            <a:spLocks noChangeArrowheads="1"/>
          </p:cNvSpPr>
          <p:nvPr/>
        </p:nvSpPr>
        <p:spPr bwMode="auto">
          <a:xfrm>
            <a:off x="4343400" y="2971800"/>
            <a:ext cx="4648200" cy="928688"/>
          </a:xfrm>
          <a:prstGeom prst="rect">
            <a:avLst/>
          </a:prstGeom>
          <a:solidFill>
            <a:srgbClr val="FFFF99"/>
          </a:solidFill>
          <a:ln w="12700">
            <a:solidFill>
              <a:schemeClr val="tx1"/>
            </a:solidFill>
            <a:miter lim="800000"/>
            <a:headEnd/>
            <a:tailEnd/>
          </a:ln>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buClr>
                <a:schemeClr val="tx2"/>
              </a:buClr>
              <a:buFontTx/>
              <a:buChar char=" "/>
            </a:pPr>
            <a:r>
              <a:rPr lang="en-US" altLang="en-US" sz="2000" b="1">
                <a:solidFill>
                  <a:srgbClr val="000000"/>
                </a:solidFill>
                <a:latin typeface="Arial" panose="020B0604020202020204" pitchFamily="34" charset="0"/>
              </a:rPr>
              <a:t>Fokus kepada pengembangan produk (bermutu, berkinerja atau inovatif)</a:t>
            </a:r>
          </a:p>
        </p:txBody>
      </p:sp>
      <p:sp>
        <p:nvSpPr>
          <p:cNvPr id="74760" name="Rectangle 8">
            <a:extLst>
              <a:ext uri="{FF2B5EF4-FFF2-40B4-BE49-F238E27FC236}">
                <a16:creationId xmlns:a16="http://schemas.microsoft.com/office/drawing/2014/main" id="{09A5B7CC-E8CB-B437-8A78-BD5A9863F707}"/>
              </a:ext>
            </a:extLst>
          </p:cNvPr>
          <p:cNvSpPr>
            <a:spLocks noChangeArrowheads="1"/>
          </p:cNvSpPr>
          <p:nvPr/>
        </p:nvSpPr>
        <p:spPr bwMode="auto">
          <a:xfrm>
            <a:off x="4343400" y="3962400"/>
            <a:ext cx="4648200" cy="1203325"/>
          </a:xfrm>
          <a:prstGeom prst="rect">
            <a:avLst/>
          </a:prstGeom>
          <a:solidFill>
            <a:srgbClr val="FFFF99"/>
          </a:solidFill>
          <a:ln w="12700">
            <a:solidFill>
              <a:schemeClr val="tx1"/>
            </a:solidFill>
            <a:miter lim="800000"/>
            <a:headEnd/>
            <a:tailEnd/>
          </a:ln>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buClr>
                <a:schemeClr val="tx2"/>
              </a:buClr>
            </a:pPr>
            <a:r>
              <a:rPr lang="en-US" altLang="en-US" sz="2000" b="1">
                <a:solidFill>
                  <a:srgbClr val="000000"/>
                </a:solidFill>
                <a:latin typeface="Arial" panose="020B0604020202020204" pitchFamily="34" charset="0"/>
              </a:rPr>
              <a:t>Fokus kpd penjualan, konsumen akan membeli produk jika perusahaan secara agresif mempromosikan/menjual produknya</a:t>
            </a:r>
          </a:p>
        </p:txBody>
      </p:sp>
      <p:sp>
        <p:nvSpPr>
          <p:cNvPr id="74761" name="Rectangle 9">
            <a:extLst>
              <a:ext uri="{FF2B5EF4-FFF2-40B4-BE49-F238E27FC236}">
                <a16:creationId xmlns:a16="http://schemas.microsoft.com/office/drawing/2014/main" id="{F5CFFA73-01C5-765A-55EE-C7871125ABF6}"/>
              </a:ext>
            </a:extLst>
          </p:cNvPr>
          <p:cNvSpPr>
            <a:spLocks noChangeArrowheads="1"/>
          </p:cNvSpPr>
          <p:nvPr/>
        </p:nvSpPr>
        <p:spPr bwMode="auto">
          <a:xfrm>
            <a:off x="4343400" y="5257800"/>
            <a:ext cx="4648200" cy="1203325"/>
          </a:xfrm>
          <a:prstGeom prst="rect">
            <a:avLst/>
          </a:prstGeom>
          <a:solidFill>
            <a:srgbClr val="FFFF99"/>
          </a:solidFill>
          <a:ln w="12700">
            <a:solidFill>
              <a:schemeClr val="tx1"/>
            </a:solidFill>
            <a:miter lim="800000"/>
            <a:headEnd/>
            <a:tailEnd/>
          </a:ln>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buClr>
                <a:srgbClr val="114FFB"/>
              </a:buClr>
            </a:pPr>
            <a:r>
              <a:rPr lang="en-US" altLang="en-US" sz="2000" b="1">
                <a:solidFill>
                  <a:srgbClr val="000000"/>
                </a:solidFill>
                <a:latin typeface="Arial" panose="020B0604020202020204" pitchFamily="34" charset="0"/>
              </a:rPr>
              <a:t>Fokus kepada kebutuhan/keinginan dari target pasar dan penyampaian nilai yang lebih baik dibandingkan pesaingnya (kepuasan pelanggan)</a:t>
            </a:r>
          </a:p>
        </p:txBody>
      </p:sp>
      <p:sp>
        <p:nvSpPr>
          <p:cNvPr id="14346" name="Rectangle 10">
            <a:extLst>
              <a:ext uri="{FF2B5EF4-FFF2-40B4-BE49-F238E27FC236}">
                <a16:creationId xmlns:a16="http://schemas.microsoft.com/office/drawing/2014/main" id="{F8DF1449-DFA3-AC92-DA0C-5703A924BED6}"/>
              </a:ext>
            </a:extLst>
          </p:cNvPr>
          <p:cNvSpPr>
            <a:spLocks noGrp="1" noChangeArrowheads="1"/>
          </p:cNvSpPr>
          <p:nvPr>
            <p:ph type="title"/>
          </p:nvPr>
        </p:nvSpPr>
        <p:spPr>
          <a:xfrm>
            <a:off x="457200" y="990600"/>
            <a:ext cx="8469313" cy="762000"/>
          </a:xfrm>
          <a:solidFill>
            <a:srgbClr val="FFFFFF"/>
          </a:solidFill>
        </p:spPr>
        <p:txBody>
          <a:bodyPr/>
          <a:lstStyle/>
          <a:p>
            <a:pPr eaLnBrk="1" hangingPunct="1"/>
            <a:r>
              <a:rPr lang="en-US" altLang="en-US" sz="3600"/>
              <a:t>Evolusi Pemasaran</a:t>
            </a:r>
            <a:endParaRPr lang="en-US" alt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74754"/>
                                        </p:tgtEl>
                                        <p:attrNameLst>
                                          <p:attrName>style.visibility</p:attrName>
                                        </p:attrNameLst>
                                      </p:cBhvr>
                                      <p:to>
                                        <p:strVal val="visible"/>
                                      </p:to>
                                    </p:set>
                                    <p:anim calcmode="lin" valueType="num">
                                      <p:cBhvr>
                                        <p:cTn id="7" dur="500" fill="hold"/>
                                        <p:tgtEl>
                                          <p:spTgt spid="74754"/>
                                        </p:tgtEl>
                                        <p:attrNameLst>
                                          <p:attrName>ppt_w</p:attrName>
                                        </p:attrNameLst>
                                      </p:cBhvr>
                                      <p:tavLst>
                                        <p:tav tm="0">
                                          <p:val>
                                            <p:fltVal val="0"/>
                                          </p:val>
                                        </p:tav>
                                        <p:tav tm="100000">
                                          <p:val>
                                            <p:strVal val="#ppt_w"/>
                                          </p:val>
                                        </p:tav>
                                      </p:tavLst>
                                    </p:anim>
                                    <p:anim calcmode="lin" valueType="num">
                                      <p:cBhvr>
                                        <p:cTn id="8" dur="500" fill="hold"/>
                                        <p:tgtEl>
                                          <p:spTgt spid="74754"/>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74758"/>
                                        </p:tgtEl>
                                        <p:attrNameLst>
                                          <p:attrName>style.visibility</p:attrName>
                                        </p:attrNameLst>
                                      </p:cBhvr>
                                      <p:to>
                                        <p:strVal val="visible"/>
                                      </p:to>
                                    </p:set>
                                    <p:anim calcmode="lin" valueType="num">
                                      <p:cBhvr>
                                        <p:cTn id="13" dur="500" fill="hold"/>
                                        <p:tgtEl>
                                          <p:spTgt spid="74758"/>
                                        </p:tgtEl>
                                        <p:attrNameLst>
                                          <p:attrName>ppt_w</p:attrName>
                                        </p:attrNameLst>
                                      </p:cBhvr>
                                      <p:tavLst>
                                        <p:tav tm="0">
                                          <p:val>
                                            <p:fltVal val="0"/>
                                          </p:val>
                                        </p:tav>
                                        <p:tav tm="100000">
                                          <p:val>
                                            <p:strVal val="#ppt_w"/>
                                          </p:val>
                                        </p:tav>
                                      </p:tavLst>
                                    </p:anim>
                                    <p:anim calcmode="lin" valueType="num">
                                      <p:cBhvr>
                                        <p:cTn id="14" dur="500" fill="hold"/>
                                        <p:tgtEl>
                                          <p:spTgt spid="74758"/>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74755"/>
                                        </p:tgtEl>
                                        <p:attrNameLst>
                                          <p:attrName>style.visibility</p:attrName>
                                        </p:attrNameLst>
                                      </p:cBhvr>
                                      <p:to>
                                        <p:strVal val="visible"/>
                                      </p:to>
                                    </p:set>
                                    <p:anim calcmode="lin" valueType="num">
                                      <p:cBhvr>
                                        <p:cTn id="19" dur="500" fill="hold"/>
                                        <p:tgtEl>
                                          <p:spTgt spid="74755"/>
                                        </p:tgtEl>
                                        <p:attrNameLst>
                                          <p:attrName>ppt_w</p:attrName>
                                        </p:attrNameLst>
                                      </p:cBhvr>
                                      <p:tavLst>
                                        <p:tav tm="0">
                                          <p:val>
                                            <p:fltVal val="0"/>
                                          </p:val>
                                        </p:tav>
                                        <p:tav tm="100000">
                                          <p:val>
                                            <p:strVal val="#ppt_w"/>
                                          </p:val>
                                        </p:tav>
                                      </p:tavLst>
                                    </p:anim>
                                    <p:anim calcmode="lin" valueType="num">
                                      <p:cBhvr>
                                        <p:cTn id="20" dur="500" fill="hold"/>
                                        <p:tgtEl>
                                          <p:spTgt spid="74755"/>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74759"/>
                                        </p:tgtEl>
                                        <p:attrNameLst>
                                          <p:attrName>style.visibility</p:attrName>
                                        </p:attrNameLst>
                                      </p:cBhvr>
                                      <p:to>
                                        <p:strVal val="visible"/>
                                      </p:to>
                                    </p:set>
                                    <p:anim calcmode="lin" valueType="num">
                                      <p:cBhvr>
                                        <p:cTn id="25" dur="500" fill="hold"/>
                                        <p:tgtEl>
                                          <p:spTgt spid="74759"/>
                                        </p:tgtEl>
                                        <p:attrNameLst>
                                          <p:attrName>ppt_w</p:attrName>
                                        </p:attrNameLst>
                                      </p:cBhvr>
                                      <p:tavLst>
                                        <p:tav tm="0">
                                          <p:val>
                                            <p:fltVal val="0"/>
                                          </p:val>
                                        </p:tav>
                                        <p:tav tm="100000">
                                          <p:val>
                                            <p:strVal val="#ppt_w"/>
                                          </p:val>
                                        </p:tav>
                                      </p:tavLst>
                                    </p:anim>
                                    <p:anim calcmode="lin" valueType="num">
                                      <p:cBhvr>
                                        <p:cTn id="26" dur="500" fill="hold"/>
                                        <p:tgtEl>
                                          <p:spTgt spid="74759"/>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74756"/>
                                        </p:tgtEl>
                                        <p:attrNameLst>
                                          <p:attrName>style.visibility</p:attrName>
                                        </p:attrNameLst>
                                      </p:cBhvr>
                                      <p:to>
                                        <p:strVal val="visible"/>
                                      </p:to>
                                    </p:set>
                                    <p:anim calcmode="lin" valueType="num">
                                      <p:cBhvr>
                                        <p:cTn id="31" dur="500" fill="hold"/>
                                        <p:tgtEl>
                                          <p:spTgt spid="74756"/>
                                        </p:tgtEl>
                                        <p:attrNameLst>
                                          <p:attrName>ppt_w</p:attrName>
                                        </p:attrNameLst>
                                      </p:cBhvr>
                                      <p:tavLst>
                                        <p:tav tm="0">
                                          <p:val>
                                            <p:fltVal val="0"/>
                                          </p:val>
                                        </p:tav>
                                        <p:tav tm="100000">
                                          <p:val>
                                            <p:strVal val="#ppt_w"/>
                                          </p:val>
                                        </p:tav>
                                      </p:tavLst>
                                    </p:anim>
                                    <p:anim calcmode="lin" valueType="num">
                                      <p:cBhvr>
                                        <p:cTn id="32" dur="500" fill="hold"/>
                                        <p:tgtEl>
                                          <p:spTgt spid="74756"/>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74760"/>
                                        </p:tgtEl>
                                        <p:attrNameLst>
                                          <p:attrName>style.visibility</p:attrName>
                                        </p:attrNameLst>
                                      </p:cBhvr>
                                      <p:to>
                                        <p:strVal val="visible"/>
                                      </p:to>
                                    </p:set>
                                    <p:anim calcmode="lin" valueType="num">
                                      <p:cBhvr>
                                        <p:cTn id="37" dur="500" fill="hold"/>
                                        <p:tgtEl>
                                          <p:spTgt spid="74760"/>
                                        </p:tgtEl>
                                        <p:attrNameLst>
                                          <p:attrName>ppt_w</p:attrName>
                                        </p:attrNameLst>
                                      </p:cBhvr>
                                      <p:tavLst>
                                        <p:tav tm="0">
                                          <p:val>
                                            <p:fltVal val="0"/>
                                          </p:val>
                                        </p:tav>
                                        <p:tav tm="100000">
                                          <p:val>
                                            <p:strVal val="#ppt_w"/>
                                          </p:val>
                                        </p:tav>
                                      </p:tavLst>
                                    </p:anim>
                                    <p:anim calcmode="lin" valueType="num">
                                      <p:cBhvr>
                                        <p:cTn id="38" dur="500" fill="hold"/>
                                        <p:tgtEl>
                                          <p:spTgt spid="74760"/>
                                        </p:tgtEl>
                                        <p:attrNameLst>
                                          <p:attrName>ppt_h</p:attrName>
                                        </p:attrNameLst>
                                      </p:cBhvr>
                                      <p:tavLst>
                                        <p:tav tm="0">
                                          <p:val>
                                            <p:strVal val="#ppt_h"/>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74757"/>
                                        </p:tgtEl>
                                        <p:attrNameLst>
                                          <p:attrName>style.visibility</p:attrName>
                                        </p:attrNameLst>
                                      </p:cBhvr>
                                      <p:to>
                                        <p:strVal val="visible"/>
                                      </p:to>
                                    </p:set>
                                    <p:anim calcmode="lin" valueType="num">
                                      <p:cBhvr>
                                        <p:cTn id="43" dur="500" fill="hold"/>
                                        <p:tgtEl>
                                          <p:spTgt spid="74757"/>
                                        </p:tgtEl>
                                        <p:attrNameLst>
                                          <p:attrName>ppt_w</p:attrName>
                                        </p:attrNameLst>
                                      </p:cBhvr>
                                      <p:tavLst>
                                        <p:tav tm="0">
                                          <p:val>
                                            <p:fltVal val="0"/>
                                          </p:val>
                                        </p:tav>
                                        <p:tav tm="100000">
                                          <p:val>
                                            <p:strVal val="#ppt_w"/>
                                          </p:val>
                                        </p:tav>
                                      </p:tavLst>
                                    </p:anim>
                                    <p:anim calcmode="lin" valueType="num">
                                      <p:cBhvr>
                                        <p:cTn id="44" dur="500" fill="hold"/>
                                        <p:tgtEl>
                                          <p:spTgt spid="74757"/>
                                        </p:tgtEl>
                                        <p:attrNameLst>
                                          <p:attrName>ppt_h</p:attrName>
                                        </p:attrNameLst>
                                      </p:cBhvr>
                                      <p:tavLst>
                                        <p:tav tm="0">
                                          <p:val>
                                            <p:strVal val="#ppt_h"/>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74761"/>
                                        </p:tgtEl>
                                        <p:attrNameLst>
                                          <p:attrName>style.visibility</p:attrName>
                                        </p:attrNameLst>
                                      </p:cBhvr>
                                      <p:to>
                                        <p:strVal val="visible"/>
                                      </p:to>
                                    </p:set>
                                    <p:anim calcmode="lin" valueType="num">
                                      <p:cBhvr>
                                        <p:cTn id="49" dur="500" fill="hold"/>
                                        <p:tgtEl>
                                          <p:spTgt spid="74761"/>
                                        </p:tgtEl>
                                        <p:attrNameLst>
                                          <p:attrName>ppt_w</p:attrName>
                                        </p:attrNameLst>
                                      </p:cBhvr>
                                      <p:tavLst>
                                        <p:tav tm="0">
                                          <p:val>
                                            <p:fltVal val="0"/>
                                          </p:val>
                                        </p:tav>
                                        <p:tav tm="100000">
                                          <p:val>
                                            <p:strVal val="#ppt_w"/>
                                          </p:val>
                                        </p:tav>
                                      </p:tavLst>
                                    </p:anim>
                                    <p:anim calcmode="lin" valueType="num">
                                      <p:cBhvr>
                                        <p:cTn id="50" dur="500" fill="hold"/>
                                        <p:tgtEl>
                                          <p:spTgt spid="7476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animBg="1" autoUpdateAnimBg="0"/>
      <p:bldP spid="74755" grpId="0" animBg="1" autoUpdateAnimBg="0"/>
      <p:bldP spid="74756" grpId="0" animBg="1" autoUpdateAnimBg="0"/>
      <p:bldP spid="74757" grpId="0" animBg="1" autoUpdateAnimBg="0"/>
      <p:bldP spid="74758" grpId="0" animBg="1" autoUpdateAnimBg="0"/>
      <p:bldP spid="74759" grpId="0" animBg="1" autoUpdateAnimBg="0"/>
      <p:bldP spid="74760" grpId="0" animBg="1" autoUpdateAnimBg="0"/>
      <p:bldP spid="74761"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050">
            <a:extLst>
              <a:ext uri="{FF2B5EF4-FFF2-40B4-BE49-F238E27FC236}">
                <a16:creationId xmlns:a16="http://schemas.microsoft.com/office/drawing/2014/main" id="{D748E513-1E83-4114-2642-3451CE0AF07F}"/>
              </a:ext>
            </a:extLst>
          </p:cNvPr>
          <p:cNvSpPr>
            <a:spLocks noGrp="1" noChangeArrowheads="1"/>
          </p:cNvSpPr>
          <p:nvPr>
            <p:ph type="title"/>
          </p:nvPr>
        </p:nvSpPr>
        <p:spPr/>
        <p:txBody>
          <a:bodyPr/>
          <a:lstStyle/>
          <a:p>
            <a:pPr eaLnBrk="1" hangingPunct="1"/>
            <a:r>
              <a:rPr lang="en-US" altLang="en-US" sz="3600"/>
              <a:t>Evolusi Pemasaran</a:t>
            </a:r>
          </a:p>
        </p:txBody>
      </p:sp>
      <p:sp>
        <p:nvSpPr>
          <p:cNvPr id="15363" name="Rectangle 2051">
            <a:extLst>
              <a:ext uri="{FF2B5EF4-FFF2-40B4-BE49-F238E27FC236}">
                <a16:creationId xmlns:a16="http://schemas.microsoft.com/office/drawing/2014/main" id="{78FDE8F9-F770-EC03-6B32-27B060B5B654}"/>
              </a:ext>
            </a:extLst>
          </p:cNvPr>
          <p:cNvSpPr>
            <a:spLocks noGrp="1" noChangeArrowheads="1"/>
          </p:cNvSpPr>
          <p:nvPr>
            <p:ph type="body" idx="1"/>
          </p:nvPr>
        </p:nvSpPr>
        <p:spPr/>
        <p:txBody>
          <a:bodyPr/>
          <a:lstStyle/>
          <a:p>
            <a:pPr eaLnBrk="1" hangingPunct="1">
              <a:buFontTx/>
              <a:buNone/>
            </a:pPr>
            <a:endParaRPr lang="en-US" altLang="en-US" sz="2800"/>
          </a:p>
        </p:txBody>
      </p:sp>
      <p:sp>
        <p:nvSpPr>
          <p:cNvPr id="15364" name="Text Box 2052">
            <a:extLst>
              <a:ext uri="{FF2B5EF4-FFF2-40B4-BE49-F238E27FC236}">
                <a16:creationId xmlns:a16="http://schemas.microsoft.com/office/drawing/2014/main" id="{EC4033C2-BFF3-CDC0-4294-851F7F36E9A0}"/>
              </a:ext>
            </a:extLst>
          </p:cNvPr>
          <p:cNvSpPr txBox="1">
            <a:spLocks noChangeArrowheads="1"/>
          </p:cNvSpPr>
          <p:nvPr/>
        </p:nvSpPr>
        <p:spPr bwMode="auto">
          <a:xfrm>
            <a:off x="2667000" y="4343400"/>
            <a:ext cx="518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endParaRPr lang="en-US" altLang="en-US"/>
          </a:p>
        </p:txBody>
      </p:sp>
      <p:sp>
        <p:nvSpPr>
          <p:cNvPr id="15365" name="Rectangle 2053">
            <a:extLst>
              <a:ext uri="{FF2B5EF4-FFF2-40B4-BE49-F238E27FC236}">
                <a16:creationId xmlns:a16="http://schemas.microsoft.com/office/drawing/2014/main" id="{CF1D3A50-8CEE-56AA-CAEA-BC0D476ED68B}"/>
              </a:ext>
            </a:extLst>
          </p:cNvPr>
          <p:cNvSpPr>
            <a:spLocks noChangeArrowheads="1"/>
          </p:cNvSpPr>
          <p:nvPr/>
        </p:nvSpPr>
        <p:spPr bwMode="auto">
          <a:xfrm>
            <a:off x="3962400" y="2362200"/>
            <a:ext cx="4724400" cy="1295400"/>
          </a:xfrm>
          <a:prstGeom prst="rect">
            <a:avLst/>
          </a:prstGeom>
          <a:solidFill>
            <a:srgbClr val="FFFF99"/>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b="1">
                <a:latin typeface="Arial" panose="020B0604020202020204" pitchFamily="34" charset="0"/>
              </a:rPr>
              <a:t>Fokus kepada Kepuasan pelanggan </a:t>
            </a:r>
          </a:p>
          <a:p>
            <a:pPr algn="ctr" eaLnBrk="1" hangingPunct="1"/>
            <a:r>
              <a:rPr lang="en-US" altLang="en-US" sz="2000" b="1">
                <a:latin typeface="Arial" panose="020B0604020202020204" pitchFamily="34" charset="0"/>
              </a:rPr>
              <a:t>Dan kesejahteraan masyarakat</a:t>
            </a:r>
          </a:p>
        </p:txBody>
      </p:sp>
      <p:sp>
        <p:nvSpPr>
          <p:cNvPr id="15366" name="Rectangle 2054">
            <a:extLst>
              <a:ext uri="{FF2B5EF4-FFF2-40B4-BE49-F238E27FC236}">
                <a16:creationId xmlns:a16="http://schemas.microsoft.com/office/drawing/2014/main" id="{72BAEF8D-2F31-0B59-00F8-74CDC3CAEC97}"/>
              </a:ext>
            </a:extLst>
          </p:cNvPr>
          <p:cNvSpPr>
            <a:spLocks noChangeArrowheads="1"/>
          </p:cNvSpPr>
          <p:nvPr/>
        </p:nvSpPr>
        <p:spPr bwMode="auto">
          <a:xfrm>
            <a:off x="762000" y="2514600"/>
            <a:ext cx="2895600" cy="1066800"/>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800" b="1"/>
              <a:t>Konsep </a:t>
            </a:r>
          </a:p>
          <a:p>
            <a:pPr algn="ctr" eaLnBrk="1" hangingPunct="1"/>
            <a:r>
              <a:rPr lang="en-US" altLang="en-US" sz="2800" b="1"/>
              <a:t>Pemasaran Sosial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E29F317-AF31-A4EA-B67B-35764F6827AB}"/>
              </a:ext>
            </a:extLst>
          </p:cNvPr>
          <p:cNvSpPr>
            <a:spLocks noGrp="1" noChangeArrowheads="1"/>
          </p:cNvSpPr>
          <p:nvPr>
            <p:ph type="title"/>
          </p:nvPr>
        </p:nvSpPr>
        <p:spPr/>
        <p:txBody>
          <a:bodyPr/>
          <a:lstStyle/>
          <a:p>
            <a:pPr eaLnBrk="1" hangingPunct="1"/>
            <a:r>
              <a:rPr lang="en-US" altLang="en-US"/>
              <a:t>Konsep Pemasaran Global</a:t>
            </a:r>
          </a:p>
        </p:txBody>
      </p:sp>
      <p:sp>
        <p:nvSpPr>
          <p:cNvPr id="16387" name="Rectangle 3">
            <a:extLst>
              <a:ext uri="{FF2B5EF4-FFF2-40B4-BE49-F238E27FC236}">
                <a16:creationId xmlns:a16="http://schemas.microsoft.com/office/drawing/2014/main" id="{08AF52A6-4AF4-223F-3677-8D1053E9FCB1}"/>
              </a:ext>
            </a:extLst>
          </p:cNvPr>
          <p:cNvSpPr>
            <a:spLocks noGrp="1" noChangeArrowheads="1"/>
          </p:cNvSpPr>
          <p:nvPr>
            <p:ph type="body" idx="1"/>
          </p:nvPr>
        </p:nvSpPr>
        <p:spPr/>
        <p:txBody>
          <a:bodyPr/>
          <a:lstStyle/>
          <a:p>
            <a:pPr lvl="1" eaLnBrk="1" hangingPunct="1">
              <a:lnSpc>
                <a:spcPct val="90000"/>
              </a:lnSpc>
            </a:pPr>
            <a:r>
              <a:rPr lang="en-US" altLang="en-US"/>
              <a:t>Pemasaran sebagai suatu proses</a:t>
            </a:r>
          </a:p>
          <a:p>
            <a:pPr lvl="2" eaLnBrk="1" hangingPunct="1">
              <a:lnSpc>
                <a:spcPct val="90000"/>
              </a:lnSpc>
            </a:pPr>
            <a:r>
              <a:rPr lang="en-US" altLang="en-US"/>
              <a:t>Pemasaran diinterpretasikan sebagai arahan manejerial thd sumberdaya yg ada untuk merealisasikan peluang-peluang lingkungan pemasaran dgn menyadari pula bahwa pelanggan memiliki kebutuhan dan keinginan yg tak terbatas</a:t>
            </a:r>
          </a:p>
          <a:p>
            <a:pPr lvl="2" eaLnBrk="1" hangingPunct="1">
              <a:lnSpc>
                <a:spcPct val="90000"/>
              </a:lnSpc>
            </a:pPr>
            <a:r>
              <a:rPr lang="en-US" altLang="en-US"/>
              <a:t>Proses pemasaran terdiri dari analisis, perencanaan, pengorganisasian, implementasi dan pengendalian aktivitas-aktivitas pemasaran.</a:t>
            </a:r>
          </a:p>
          <a:p>
            <a:pPr lvl="2" eaLnBrk="1" hangingPunct="1">
              <a:lnSpc>
                <a:spcPct val="90000"/>
              </a:lnSpc>
            </a:pPr>
            <a:endParaRPr lang="en-US" altLang="en-US"/>
          </a:p>
          <a:p>
            <a:pPr lvl="2" eaLnBrk="1" hangingPunct="1">
              <a:lnSpc>
                <a:spcPct val="90000"/>
              </a:lnSpc>
            </a:pPr>
            <a:endParaRPr lang="en-US" altLang="en-US"/>
          </a:p>
          <a:p>
            <a:pPr eaLnBrk="1" hangingPunct="1">
              <a:lnSpc>
                <a:spcPct val="90000"/>
              </a:lnSpc>
            </a:pP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EFB88DA-5F7E-F10C-D05C-D9A2B841951E}"/>
              </a:ext>
            </a:extLst>
          </p:cNvPr>
          <p:cNvSpPr>
            <a:spLocks noGrp="1" noChangeArrowheads="1"/>
          </p:cNvSpPr>
          <p:nvPr>
            <p:ph type="title"/>
          </p:nvPr>
        </p:nvSpPr>
        <p:spPr/>
        <p:txBody>
          <a:bodyPr/>
          <a:lstStyle/>
          <a:p>
            <a:pPr eaLnBrk="1" hangingPunct="1"/>
            <a:r>
              <a:rPr lang="en-US" altLang="en-US"/>
              <a:t>Konsep Pemasaran Global</a:t>
            </a:r>
          </a:p>
        </p:txBody>
      </p:sp>
      <p:sp>
        <p:nvSpPr>
          <p:cNvPr id="17411" name="Rectangle 3">
            <a:extLst>
              <a:ext uri="{FF2B5EF4-FFF2-40B4-BE49-F238E27FC236}">
                <a16:creationId xmlns:a16="http://schemas.microsoft.com/office/drawing/2014/main" id="{AABEE580-9233-A239-E395-5C26D390E374}"/>
              </a:ext>
            </a:extLst>
          </p:cNvPr>
          <p:cNvSpPr>
            <a:spLocks noGrp="1" noChangeArrowheads="1"/>
          </p:cNvSpPr>
          <p:nvPr>
            <p:ph type="body" idx="1"/>
          </p:nvPr>
        </p:nvSpPr>
        <p:spPr/>
        <p:txBody>
          <a:bodyPr/>
          <a:lstStyle/>
          <a:p>
            <a:pPr lvl="1" eaLnBrk="1" hangingPunct="1"/>
            <a:r>
              <a:rPr lang="en-US" altLang="en-US" sz="3200"/>
              <a:t>Pemasaran sebagai subjek pengambilan keputusan</a:t>
            </a:r>
          </a:p>
          <a:p>
            <a:pPr lvl="2" eaLnBrk="1" hangingPunct="1"/>
            <a:r>
              <a:rPr lang="en-US" altLang="en-US" sz="2800"/>
              <a:t>Pemasaran merupakan serangkaian tindakan terprogram untuk memastikan bahwa semua operasi pemasaran dpt terkoordinasi dan sesuai dgn sasaran.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06E1F07-07EC-3826-CC11-DD9E8EF20D91}"/>
              </a:ext>
            </a:extLst>
          </p:cNvPr>
          <p:cNvSpPr>
            <a:spLocks noGrp="1" noChangeArrowheads="1"/>
          </p:cNvSpPr>
          <p:nvPr>
            <p:ph type="title"/>
          </p:nvPr>
        </p:nvSpPr>
        <p:spPr/>
        <p:txBody>
          <a:bodyPr/>
          <a:lstStyle/>
          <a:p>
            <a:pPr eaLnBrk="1" hangingPunct="1"/>
            <a:r>
              <a:rPr lang="en-US" altLang="en-US"/>
              <a:t>Konsep Pemasaran Global</a:t>
            </a:r>
          </a:p>
        </p:txBody>
      </p:sp>
      <p:sp>
        <p:nvSpPr>
          <p:cNvPr id="18435" name="Rectangle 3">
            <a:extLst>
              <a:ext uri="{FF2B5EF4-FFF2-40B4-BE49-F238E27FC236}">
                <a16:creationId xmlns:a16="http://schemas.microsoft.com/office/drawing/2014/main" id="{D7958B32-B2D1-FB1C-728C-6F3501E3FB3C}"/>
              </a:ext>
            </a:extLst>
          </p:cNvPr>
          <p:cNvSpPr>
            <a:spLocks noGrp="1" noChangeArrowheads="1"/>
          </p:cNvSpPr>
          <p:nvPr>
            <p:ph type="body" idx="1"/>
          </p:nvPr>
        </p:nvSpPr>
        <p:spPr/>
        <p:txBody>
          <a:bodyPr/>
          <a:lstStyle/>
          <a:p>
            <a:pPr eaLnBrk="1" hangingPunct="1">
              <a:lnSpc>
                <a:spcPct val="90000"/>
              </a:lnSpc>
            </a:pPr>
            <a:r>
              <a:rPr lang="en-US" altLang="en-US"/>
              <a:t>Pemasaran sebagai subjek pengambilan keputusan</a:t>
            </a:r>
          </a:p>
          <a:p>
            <a:pPr lvl="2" eaLnBrk="1" hangingPunct="1">
              <a:lnSpc>
                <a:spcPct val="90000"/>
              </a:lnSpc>
            </a:pPr>
            <a:r>
              <a:rPr lang="en-US" altLang="en-US"/>
              <a:t>Keputusan pemasaran menyangkut tiga katagori utama :</a:t>
            </a:r>
          </a:p>
          <a:p>
            <a:pPr lvl="3" eaLnBrk="1" hangingPunct="1">
              <a:lnSpc>
                <a:spcPct val="90000"/>
              </a:lnSpc>
            </a:pPr>
            <a:r>
              <a:rPr lang="en-US" altLang="en-US"/>
              <a:t>Keputusan pasar sasaran, yg didasarkan pd produk yg dihasilkan dan segmen pasar yg dituju.</a:t>
            </a:r>
          </a:p>
          <a:p>
            <a:pPr lvl="3" eaLnBrk="1" hangingPunct="1">
              <a:lnSpc>
                <a:spcPct val="90000"/>
              </a:lnSpc>
            </a:pPr>
            <a:r>
              <a:rPr lang="en-US" altLang="en-US"/>
              <a:t>Keputusan bauran pemasaran (marketing mix = 4P)</a:t>
            </a:r>
          </a:p>
          <a:p>
            <a:pPr lvl="3" eaLnBrk="1" hangingPunct="1">
              <a:lnSpc>
                <a:spcPct val="90000"/>
              </a:lnSpc>
            </a:pPr>
            <a:r>
              <a:rPr lang="en-US" altLang="en-US"/>
              <a:t>Keputusan pengorganisasian dan pengendalian aktivitas pemasaran efektif untuk mencapai pelanggan sasaran dan untuk mengkoordinasikan keputusan bauran pemasaran. </a:t>
            </a:r>
          </a:p>
          <a:p>
            <a:pPr lvl="1" eaLnBrk="1" hangingPunct="1">
              <a:lnSpc>
                <a:spcPct val="90000"/>
              </a:lnSpc>
            </a:pP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9264209-9EA3-6A33-D302-80EACB8EB462}"/>
              </a:ext>
            </a:extLst>
          </p:cNvPr>
          <p:cNvSpPr>
            <a:spLocks noGrp="1" noChangeArrowheads="1"/>
          </p:cNvSpPr>
          <p:nvPr>
            <p:ph type="title"/>
          </p:nvPr>
        </p:nvSpPr>
        <p:spPr/>
        <p:txBody>
          <a:bodyPr/>
          <a:lstStyle/>
          <a:p>
            <a:pPr eaLnBrk="1" hangingPunct="1"/>
            <a:r>
              <a:rPr lang="en-US" altLang="en-US" sz="3600"/>
              <a:t>Beberapa Konsep Pokok Pemasaran</a:t>
            </a:r>
          </a:p>
        </p:txBody>
      </p:sp>
      <p:sp>
        <p:nvSpPr>
          <p:cNvPr id="19459" name="Rectangle 3">
            <a:extLst>
              <a:ext uri="{FF2B5EF4-FFF2-40B4-BE49-F238E27FC236}">
                <a16:creationId xmlns:a16="http://schemas.microsoft.com/office/drawing/2014/main" id="{91478307-FCCF-D7D5-2EB7-F7E68AE32E38}"/>
              </a:ext>
            </a:extLst>
          </p:cNvPr>
          <p:cNvSpPr>
            <a:spLocks noGrp="1" noChangeArrowheads="1"/>
          </p:cNvSpPr>
          <p:nvPr>
            <p:ph type="body" idx="1"/>
          </p:nvPr>
        </p:nvSpPr>
        <p:spPr/>
        <p:txBody>
          <a:bodyPr/>
          <a:lstStyle/>
          <a:p>
            <a:pPr eaLnBrk="1" hangingPunct="1"/>
            <a:r>
              <a:rPr lang="en-US" altLang="en-US" sz="2800"/>
              <a:t>Pemasaran domestik, merupakan aktivitas pemasaran yg secara ekslusif ditujukan untuk memenuhi kebutuhan pasar dalam negeri</a:t>
            </a:r>
          </a:p>
          <a:p>
            <a:pPr eaLnBrk="1" hangingPunct="1"/>
            <a:r>
              <a:rPr lang="en-US" altLang="en-US" sz="2800"/>
              <a:t>Pemasaran ekspor, tahap pertama untuk merespon peluang-peluang pasar di luar negeri</a:t>
            </a:r>
          </a:p>
          <a:p>
            <a:pPr lvl="1" eaLnBrk="1" hangingPunct="1"/>
            <a:r>
              <a:rPr lang="en-US" altLang="en-US" sz="2400"/>
              <a:t>Fokus pada tahap ini adalah memanfaatkan produk dan pengalaman dalam negeri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265BF79-3E67-1220-D721-84CB4CFDB0BB}"/>
              </a:ext>
            </a:extLst>
          </p:cNvPr>
          <p:cNvSpPr>
            <a:spLocks noGrp="1" noChangeArrowheads="1"/>
          </p:cNvSpPr>
          <p:nvPr>
            <p:ph type="title"/>
          </p:nvPr>
        </p:nvSpPr>
        <p:spPr>
          <a:xfrm>
            <a:off x="246063" y="930275"/>
            <a:ext cx="7772400" cy="746125"/>
          </a:xfrm>
        </p:spPr>
        <p:txBody>
          <a:bodyPr/>
          <a:lstStyle/>
          <a:p>
            <a:pPr eaLnBrk="1" hangingPunct="1"/>
            <a:r>
              <a:rPr lang="en-US" altLang="en-US" sz="3600"/>
              <a:t>Beberapa Konsep Pokok Pemasaran</a:t>
            </a:r>
          </a:p>
        </p:txBody>
      </p:sp>
      <p:sp>
        <p:nvSpPr>
          <p:cNvPr id="20483" name="Rectangle 3">
            <a:extLst>
              <a:ext uri="{FF2B5EF4-FFF2-40B4-BE49-F238E27FC236}">
                <a16:creationId xmlns:a16="http://schemas.microsoft.com/office/drawing/2014/main" id="{AE9927A9-8C0B-A525-7537-7C33F09612E2}"/>
              </a:ext>
            </a:extLst>
          </p:cNvPr>
          <p:cNvSpPr>
            <a:spLocks noGrp="1" noChangeArrowheads="1"/>
          </p:cNvSpPr>
          <p:nvPr>
            <p:ph type="body" idx="1"/>
          </p:nvPr>
        </p:nvSpPr>
        <p:spPr>
          <a:xfrm>
            <a:off x="304800" y="1676400"/>
            <a:ext cx="8534400" cy="5029200"/>
          </a:xfrm>
        </p:spPr>
        <p:txBody>
          <a:bodyPr/>
          <a:lstStyle/>
          <a:p>
            <a:pPr eaLnBrk="1" hangingPunct="1"/>
            <a:r>
              <a:rPr lang="en-US" altLang="en-US" sz="2800"/>
              <a:t>Pemasaran internasional, merupakan kegiatan pemasaran yg melampaui dan melewati batas-batas sebuah negara.</a:t>
            </a:r>
          </a:p>
          <a:p>
            <a:pPr lvl="1" eaLnBrk="1" hangingPunct="1"/>
            <a:r>
              <a:rPr lang="en-US" altLang="en-US" sz="2600"/>
              <a:t>Pemasaran internasional bertindak lebih jauh lagi dari pemasar ekspor dan lebih terlibat dlm lingkungan pemasaran di negara tempat perusahaan tsb melakukan bisnis, misalnya mendirikan perwakilan di negara sasaran.</a:t>
            </a:r>
          </a:p>
          <a:p>
            <a:pPr lvl="1" eaLnBrk="1" hangingPunct="1"/>
            <a:r>
              <a:rPr lang="en-US" altLang="en-US" sz="2600"/>
              <a:t>Konsep ini didasarkan pd orientasi yg etnosentris, orientasi kuat pada negara asal.</a:t>
            </a:r>
          </a:p>
          <a:p>
            <a:pPr lvl="1" eaLnBrk="1" hangingPunct="1">
              <a:buFontTx/>
              <a:buNone/>
            </a:pPr>
            <a:endParaRPr lang="en-US" altLang="en-US"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EA5AD10D-E045-535D-6458-7341DE628902}"/>
              </a:ext>
            </a:extLst>
          </p:cNvPr>
          <p:cNvSpPr>
            <a:spLocks noGrp="1" noChangeArrowheads="1"/>
          </p:cNvSpPr>
          <p:nvPr>
            <p:ph type="title"/>
          </p:nvPr>
        </p:nvSpPr>
        <p:spPr/>
        <p:txBody>
          <a:bodyPr/>
          <a:lstStyle/>
          <a:p>
            <a:pPr eaLnBrk="1" hangingPunct="1"/>
            <a:r>
              <a:rPr lang="en-US" altLang="en-US"/>
              <a:t>Konsep Etnosentris</a:t>
            </a:r>
          </a:p>
        </p:txBody>
      </p:sp>
      <p:sp>
        <p:nvSpPr>
          <p:cNvPr id="21507" name="Rectangle 3">
            <a:extLst>
              <a:ext uri="{FF2B5EF4-FFF2-40B4-BE49-F238E27FC236}">
                <a16:creationId xmlns:a16="http://schemas.microsoft.com/office/drawing/2014/main" id="{822EA773-84E8-4F7E-159E-F2457752F0FB}"/>
              </a:ext>
            </a:extLst>
          </p:cNvPr>
          <p:cNvSpPr>
            <a:spLocks noGrp="1" noChangeArrowheads="1"/>
          </p:cNvSpPr>
          <p:nvPr>
            <p:ph type="body" idx="1"/>
          </p:nvPr>
        </p:nvSpPr>
        <p:spPr>
          <a:xfrm>
            <a:off x="304800" y="1981200"/>
            <a:ext cx="8229600" cy="4724400"/>
          </a:xfrm>
        </p:spPr>
        <p:txBody>
          <a:bodyPr/>
          <a:lstStyle/>
          <a:p>
            <a:pPr eaLnBrk="1" hangingPunct="1"/>
            <a:r>
              <a:rPr lang="en-US" altLang="en-US" sz="2800"/>
              <a:t>Negara asal menganggap produknya lebih unggul dibandingkan dgn negara-negara lain di dunia, sehingga produknya dapat dijual dimana saja tanpa melakukan adaptasi.</a:t>
            </a:r>
          </a:p>
          <a:p>
            <a:pPr eaLnBrk="1" hangingPunct="1"/>
            <a:r>
              <a:rPr lang="en-US" altLang="en-US" sz="2800"/>
              <a:t>Pasar asing dipandang sebagai tempat pembuangan surplus produksi domestik.</a:t>
            </a:r>
          </a:p>
          <a:p>
            <a:pPr lvl="1" eaLnBrk="1" hangingPunct="1"/>
            <a:r>
              <a:rPr lang="en-US" altLang="en-US" sz="2400"/>
              <a:t>Contoh : Jika suatu perusahaan mendirikan pabrik di LN, pabrik tsb dikembangkan menggunakan kebijakan dan prosedur yg sama seperti yg digunakan di tempat asal.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074">
            <a:extLst>
              <a:ext uri="{FF2B5EF4-FFF2-40B4-BE49-F238E27FC236}">
                <a16:creationId xmlns:a16="http://schemas.microsoft.com/office/drawing/2014/main" id="{342FD468-FB95-E7BA-C861-70559931C673}"/>
              </a:ext>
            </a:extLst>
          </p:cNvPr>
          <p:cNvSpPr>
            <a:spLocks noGrp="1" noChangeArrowheads="1"/>
          </p:cNvSpPr>
          <p:nvPr>
            <p:ph type="title"/>
          </p:nvPr>
        </p:nvSpPr>
        <p:spPr/>
        <p:txBody>
          <a:bodyPr/>
          <a:lstStyle/>
          <a:p>
            <a:pPr eaLnBrk="1" hangingPunct="1"/>
            <a:r>
              <a:rPr lang="en-US" altLang="en-US"/>
              <a:t>Globalisasi Pasar </a:t>
            </a:r>
          </a:p>
        </p:txBody>
      </p:sp>
      <p:sp>
        <p:nvSpPr>
          <p:cNvPr id="4099" name="Rectangle 3075">
            <a:extLst>
              <a:ext uri="{FF2B5EF4-FFF2-40B4-BE49-F238E27FC236}">
                <a16:creationId xmlns:a16="http://schemas.microsoft.com/office/drawing/2014/main" id="{6E835251-06B9-E5D6-E0CB-B8981CAE5CA8}"/>
              </a:ext>
            </a:extLst>
          </p:cNvPr>
          <p:cNvSpPr>
            <a:spLocks noGrp="1" noChangeArrowheads="1"/>
          </p:cNvSpPr>
          <p:nvPr>
            <p:ph type="body" idx="1"/>
          </p:nvPr>
        </p:nvSpPr>
        <p:spPr/>
        <p:txBody>
          <a:bodyPr/>
          <a:lstStyle/>
          <a:p>
            <a:pPr eaLnBrk="1" hangingPunct="1"/>
            <a:r>
              <a:rPr lang="en-US" altLang="en-US"/>
              <a:t>Globalisasi (Rugman 2001) </a:t>
            </a:r>
          </a:p>
          <a:p>
            <a:pPr lvl="1" eaLnBrk="1" hangingPunct="1"/>
            <a:r>
              <a:rPr lang="en-US" altLang="en-US"/>
              <a:t>Produksi dan distribusi produk dan jasa yg memiliki keseragaman tipe dan kualitas di seluruh dunia</a:t>
            </a:r>
          </a:p>
          <a:p>
            <a:pPr eaLnBrk="1" hangingPunct="1"/>
            <a:r>
              <a:rPr lang="en-US" altLang="en-US"/>
              <a:t>Sebagian besar industri mengalami globalisasi yg dipicu oleh 4 C (Customer, Cost, Country, dan Competition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38970E9-1320-5511-4982-A387425CD833}"/>
              </a:ext>
            </a:extLst>
          </p:cNvPr>
          <p:cNvSpPr>
            <a:spLocks noGrp="1" noChangeArrowheads="1"/>
          </p:cNvSpPr>
          <p:nvPr>
            <p:ph type="title"/>
          </p:nvPr>
        </p:nvSpPr>
        <p:spPr/>
        <p:txBody>
          <a:bodyPr/>
          <a:lstStyle/>
          <a:p>
            <a:pPr eaLnBrk="1" hangingPunct="1"/>
            <a:r>
              <a:rPr lang="en-US" altLang="en-US"/>
              <a:t>Konsep Etnosentris</a:t>
            </a:r>
          </a:p>
        </p:txBody>
      </p:sp>
      <p:sp>
        <p:nvSpPr>
          <p:cNvPr id="22531" name="Rectangle 3">
            <a:extLst>
              <a:ext uri="{FF2B5EF4-FFF2-40B4-BE49-F238E27FC236}">
                <a16:creationId xmlns:a16="http://schemas.microsoft.com/office/drawing/2014/main" id="{772641BC-7667-E2EB-F411-116996AB532B}"/>
              </a:ext>
            </a:extLst>
          </p:cNvPr>
          <p:cNvSpPr>
            <a:spLocks noGrp="1" noChangeArrowheads="1"/>
          </p:cNvSpPr>
          <p:nvPr>
            <p:ph type="body" idx="1"/>
          </p:nvPr>
        </p:nvSpPr>
        <p:spPr/>
        <p:txBody>
          <a:bodyPr/>
          <a:lstStyle/>
          <a:p>
            <a:pPr eaLnBrk="1" hangingPunct="1">
              <a:lnSpc>
                <a:spcPct val="90000"/>
              </a:lnSpc>
            </a:pPr>
            <a:r>
              <a:rPr lang="en-US" altLang="en-US"/>
              <a:t>Pasar asing dipandang sebagai tempat pembuangan surplus produksi domestik.</a:t>
            </a:r>
          </a:p>
          <a:p>
            <a:pPr lvl="1" eaLnBrk="1" hangingPunct="1">
              <a:lnSpc>
                <a:spcPct val="90000"/>
              </a:lnSpc>
            </a:pPr>
            <a:r>
              <a:rPr lang="en-US" altLang="en-US"/>
              <a:t>Contoh lainnya : Nissan (asal Jepang) selama beberapa tahun pertamanya mengekspor mobil dan truk ke AS didisain untuk musim sejuk di Jepang, kendaraan tsb sulit untuk dihidupkan di banyak tempat di AS. </a:t>
            </a:r>
          </a:p>
          <a:p>
            <a:pPr lvl="1" eaLnBrk="1" hangingPunct="1">
              <a:lnSpc>
                <a:spcPct val="90000"/>
              </a:lnSpc>
            </a:pPr>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649953C9-412F-F7C2-107E-BBDD78A34481}"/>
              </a:ext>
            </a:extLst>
          </p:cNvPr>
          <p:cNvSpPr>
            <a:spLocks noGrp="1" noChangeArrowheads="1"/>
          </p:cNvSpPr>
          <p:nvPr>
            <p:ph type="title"/>
          </p:nvPr>
        </p:nvSpPr>
        <p:spPr/>
        <p:txBody>
          <a:bodyPr/>
          <a:lstStyle/>
          <a:p>
            <a:pPr eaLnBrk="1" hangingPunct="1"/>
            <a:r>
              <a:rPr lang="en-US" altLang="en-US" sz="3600"/>
              <a:t>Beberapa Konsep Pokok Pemasaran</a:t>
            </a:r>
          </a:p>
        </p:txBody>
      </p:sp>
      <p:sp>
        <p:nvSpPr>
          <p:cNvPr id="23555" name="Rectangle 3">
            <a:extLst>
              <a:ext uri="{FF2B5EF4-FFF2-40B4-BE49-F238E27FC236}">
                <a16:creationId xmlns:a16="http://schemas.microsoft.com/office/drawing/2014/main" id="{FFF2E455-FA1B-AA63-0B3A-2B26EE92FD8F}"/>
              </a:ext>
            </a:extLst>
          </p:cNvPr>
          <p:cNvSpPr>
            <a:spLocks noGrp="1" noChangeArrowheads="1"/>
          </p:cNvSpPr>
          <p:nvPr>
            <p:ph type="body" idx="1"/>
          </p:nvPr>
        </p:nvSpPr>
        <p:spPr/>
        <p:txBody>
          <a:bodyPr/>
          <a:lstStyle/>
          <a:p>
            <a:pPr eaLnBrk="1" hangingPunct="1"/>
            <a:r>
              <a:rPr lang="en-US" altLang="en-US" sz="2800"/>
              <a:t>Pemasaran multinasional, merupakan kegiatan pemasaran yg melayani beberapa pasar luar negeri, yg disertai dgn adaptasi thd perbedaan-perbedaan karakteristik dan perilakunya.</a:t>
            </a:r>
          </a:p>
          <a:p>
            <a:pPr lvl="1" eaLnBrk="1" hangingPunct="1"/>
            <a:r>
              <a:rPr lang="en-US" altLang="en-US" sz="2400"/>
              <a:t>Konsep ini didasarkan pd orientasi polisentris, orientasi kuat pd negara tujuan pemasaran.</a:t>
            </a:r>
          </a:p>
          <a:p>
            <a:pPr eaLnBrk="1" hangingPunct="1"/>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050">
            <a:extLst>
              <a:ext uri="{FF2B5EF4-FFF2-40B4-BE49-F238E27FC236}">
                <a16:creationId xmlns:a16="http://schemas.microsoft.com/office/drawing/2014/main" id="{66256B19-F399-4311-AC34-9103C9E1879F}"/>
              </a:ext>
            </a:extLst>
          </p:cNvPr>
          <p:cNvSpPr>
            <a:spLocks noGrp="1" noChangeArrowheads="1"/>
          </p:cNvSpPr>
          <p:nvPr>
            <p:ph type="title"/>
          </p:nvPr>
        </p:nvSpPr>
        <p:spPr/>
        <p:txBody>
          <a:bodyPr/>
          <a:lstStyle/>
          <a:p>
            <a:pPr eaLnBrk="1" hangingPunct="1"/>
            <a:r>
              <a:rPr lang="en-US" altLang="en-US" sz="3600"/>
              <a:t>Beberapa Konsep Pokok Pemasaran</a:t>
            </a:r>
          </a:p>
        </p:txBody>
      </p:sp>
      <p:sp>
        <p:nvSpPr>
          <p:cNvPr id="24579" name="Rectangle 2051">
            <a:extLst>
              <a:ext uri="{FF2B5EF4-FFF2-40B4-BE49-F238E27FC236}">
                <a16:creationId xmlns:a16="http://schemas.microsoft.com/office/drawing/2014/main" id="{6B5A87A7-9A88-EA01-3592-3763FB0CD692}"/>
              </a:ext>
            </a:extLst>
          </p:cNvPr>
          <p:cNvSpPr>
            <a:spLocks noGrp="1" noChangeArrowheads="1"/>
          </p:cNvSpPr>
          <p:nvPr>
            <p:ph type="body" idx="1"/>
          </p:nvPr>
        </p:nvSpPr>
        <p:spPr/>
        <p:txBody>
          <a:bodyPr/>
          <a:lstStyle/>
          <a:p>
            <a:pPr eaLnBrk="1" hangingPunct="1"/>
            <a:r>
              <a:rPr lang="en-US" altLang="en-US" sz="2800"/>
              <a:t>Pemasaran internasional vs multinasional</a:t>
            </a:r>
          </a:p>
          <a:p>
            <a:pPr lvl="1" eaLnBrk="1" hangingPunct="1"/>
            <a:r>
              <a:rPr lang="en-US" altLang="en-US"/>
              <a:t>Perusahaan internasional berusaha mengendalikan aktivitasnya secara sentralisasi, </a:t>
            </a:r>
          </a:p>
          <a:p>
            <a:pPr lvl="1" eaLnBrk="1" hangingPunct="1"/>
            <a:r>
              <a:rPr lang="en-US" altLang="en-US"/>
              <a:t>Perusahaan multinasional mengendalikan aktivitasnya secara desentralisasi, yakni dengan jalan mengembangkan karyawan lokal pada masing-masing negara tujuan pemasaran</a:t>
            </a:r>
            <a:r>
              <a:rPr lang="en-US" altLang="en-US" sz="200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1D149F7-1AA7-0CFF-C008-E0A97B1F1B16}"/>
              </a:ext>
            </a:extLst>
          </p:cNvPr>
          <p:cNvSpPr>
            <a:spLocks noGrp="1" noChangeArrowheads="1"/>
          </p:cNvSpPr>
          <p:nvPr>
            <p:ph type="title"/>
          </p:nvPr>
        </p:nvSpPr>
        <p:spPr>
          <a:xfrm>
            <a:off x="228600" y="762000"/>
            <a:ext cx="7772400" cy="1066800"/>
          </a:xfrm>
        </p:spPr>
        <p:txBody>
          <a:bodyPr/>
          <a:lstStyle/>
          <a:p>
            <a:pPr eaLnBrk="1" hangingPunct="1"/>
            <a:r>
              <a:rPr lang="en-US" altLang="en-US" sz="3600"/>
              <a:t>Beberapa Konsep Pokok Pemasaran</a:t>
            </a:r>
          </a:p>
        </p:txBody>
      </p:sp>
      <p:sp>
        <p:nvSpPr>
          <p:cNvPr id="25603" name="Rectangle 3">
            <a:extLst>
              <a:ext uri="{FF2B5EF4-FFF2-40B4-BE49-F238E27FC236}">
                <a16:creationId xmlns:a16="http://schemas.microsoft.com/office/drawing/2014/main" id="{9DA1E20D-4396-705B-11C7-B7ECF0BFD3BA}"/>
              </a:ext>
            </a:extLst>
          </p:cNvPr>
          <p:cNvSpPr>
            <a:spLocks noGrp="1" noChangeArrowheads="1"/>
          </p:cNvSpPr>
          <p:nvPr>
            <p:ph type="body" idx="1"/>
          </p:nvPr>
        </p:nvSpPr>
        <p:spPr>
          <a:xfrm>
            <a:off x="762000" y="1981200"/>
            <a:ext cx="7772400" cy="4876800"/>
          </a:xfrm>
        </p:spPr>
        <p:txBody>
          <a:bodyPr/>
          <a:lstStyle/>
          <a:p>
            <a:pPr eaLnBrk="1" hangingPunct="1"/>
            <a:r>
              <a:rPr lang="en-US" altLang="en-US" sz="2400"/>
              <a:t>Pemasaran global, didasarkan pd orientasi geosentris dan berfokus kepada pemanfaatan aset, pengalaman dan produk perusahaan secara global serta melakukan adaptasi thd apa yg benar-benar unik dan berbeda pada setiap negara.</a:t>
            </a:r>
          </a:p>
          <a:p>
            <a:pPr lvl="1" eaLnBrk="1" hangingPunct="1"/>
            <a:r>
              <a:rPr lang="en-US" altLang="en-US" sz="2000"/>
              <a:t>Contoh, Coke dan IBM berkecimpung di lebih 100 negara karena mereka telah memulai ekspansi internasionalnya lebih dari 50 tahun yg lalu dan juga memiliki sumberdaya untuk berkembang yg bisa dimanfaatkan bila ada peluang</a:t>
            </a:r>
            <a:r>
              <a:rPr lang="en-US" altLang="en-US" sz="2400"/>
              <a:t>.</a:t>
            </a:r>
          </a:p>
          <a:p>
            <a:pPr lvl="1" eaLnBrk="1" hangingPunct="1"/>
            <a:r>
              <a:rPr lang="en-US" altLang="en-US" sz="2000"/>
              <a:t>Konsep ini didasarkan pd orientasi geosentris, pandangan yg berorientasi global dan memandang seluruh dunia sbg pasar sasaran</a:t>
            </a:r>
            <a:endParaRPr lang="en-US" altLang="en-US"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8170DB72-5831-8B97-1563-7B7DD2A841F3}"/>
              </a:ext>
            </a:extLst>
          </p:cNvPr>
          <p:cNvSpPr>
            <a:spLocks noGrp="1" noChangeArrowheads="1"/>
          </p:cNvSpPr>
          <p:nvPr>
            <p:ph type="title"/>
          </p:nvPr>
        </p:nvSpPr>
        <p:spPr>
          <a:xfrm>
            <a:off x="228600" y="685800"/>
            <a:ext cx="7772400" cy="1143000"/>
          </a:xfrm>
        </p:spPr>
        <p:txBody>
          <a:bodyPr/>
          <a:lstStyle/>
          <a:p>
            <a:pPr eaLnBrk="1" hangingPunct="1"/>
            <a:r>
              <a:rPr lang="en-US" altLang="en-US" sz="3600"/>
              <a:t>Beberapa Konsep Pokok Pemasaran</a:t>
            </a:r>
          </a:p>
        </p:txBody>
      </p:sp>
      <p:sp>
        <p:nvSpPr>
          <p:cNvPr id="26627" name="Rectangle 3">
            <a:extLst>
              <a:ext uri="{FF2B5EF4-FFF2-40B4-BE49-F238E27FC236}">
                <a16:creationId xmlns:a16="http://schemas.microsoft.com/office/drawing/2014/main" id="{B01C5122-2627-14B4-CD80-F47152843D2F}"/>
              </a:ext>
            </a:extLst>
          </p:cNvPr>
          <p:cNvSpPr>
            <a:spLocks noGrp="1" noChangeArrowheads="1"/>
          </p:cNvSpPr>
          <p:nvPr>
            <p:ph type="body" idx="1"/>
          </p:nvPr>
        </p:nvSpPr>
        <p:spPr>
          <a:xfrm>
            <a:off x="685800" y="1676400"/>
            <a:ext cx="7772400" cy="4876800"/>
          </a:xfrm>
        </p:spPr>
        <p:txBody>
          <a:bodyPr/>
          <a:lstStyle/>
          <a:p>
            <a:pPr eaLnBrk="1" hangingPunct="1"/>
            <a:r>
              <a:rPr lang="en-US" altLang="en-US"/>
              <a:t>Dua alasan yg mendasari sebuah perusahaan untuk go global :</a:t>
            </a:r>
          </a:p>
          <a:p>
            <a:pPr lvl="1" eaLnBrk="1" hangingPunct="1"/>
            <a:r>
              <a:rPr lang="en-US" altLang="en-US"/>
              <a:t>Proaktif :</a:t>
            </a:r>
          </a:p>
          <a:p>
            <a:pPr lvl="2" eaLnBrk="1" hangingPunct="1"/>
            <a:r>
              <a:rPr lang="en-US" altLang="en-US"/>
              <a:t>Hal ini untuk memperoleh manfaat tertentu seperti, tenaga kerja murah, pasokan bahan baku murah, terhindar dari hambatan tarif, dll.</a:t>
            </a:r>
          </a:p>
          <a:p>
            <a:pPr lvl="2" eaLnBrk="1" hangingPunct="1"/>
            <a:r>
              <a:rPr lang="en-US" altLang="en-US"/>
              <a:t>Perusahaan mempunyai produk yg unik yg sumber-sumbernya tdk ada di negara lain.</a:t>
            </a:r>
          </a:p>
          <a:p>
            <a:pPr lvl="2" eaLnBrk="1" hangingPunct="1"/>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056922F-0A07-8CEB-1EAF-90DC8152FFFE}"/>
              </a:ext>
            </a:extLst>
          </p:cNvPr>
          <p:cNvSpPr>
            <a:spLocks noGrp="1" noChangeArrowheads="1"/>
          </p:cNvSpPr>
          <p:nvPr>
            <p:ph type="title"/>
          </p:nvPr>
        </p:nvSpPr>
        <p:spPr/>
        <p:txBody>
          <a:bodyPr/>
          <a:lstStyle/>
          <a:p>
            <a:pPr eaLnBrk="1" hangingPunct="1"/>
            <a:r>
              <a:rPr lang="en-US" altLang="en-US" sz="4000"/>
              <a:t>Beberapa Konsep Pokok Pemasaran</a:t>
            </a:r>
          </a:p>
        </p:txBody>
      </p:sp>
      <p:sp>
        <p:nvSpPr>
          <p:cNvPr id="27651" name="Rectangle 3">
            <a:extLst>
              <a:ext uri="{FF2B5EF4-FFF2-40B4-BE49-F238E27FC236}">
                <a16:creationId xmlns:a16="http://schemas.microsoft.com/office/drawing/2014/main" id="{B3A8DAEE-54CF-B7FE-A52E-9A807B7FD7B4}"/>
              </a:ext>
            </a:extLst>
          </p:cNvPr>
          <p:cNvSpPr>
            <a:spLocks noGrp="1" noChangeArrowheads="1"/>
          </p:cNvSpPr>
          <p:nvPr>
            <p:ph type="body" idx="1"/>
          </p:nvPr>
        </p:nvSpPr>
        <p:spPr/>
        <p:txBody>
          <a:bodyPr/>
          <a:lstStyle/>
          <a:p>
            <a:pPr eaLnBrk="1" hangingPunct="1"/>
            <a:r>
              <a:rPr lang="en-US" altLang="en-US"/>
              <a:t>Proaktif :</a:t>
            </a:r>
          </a:p>
          <a:p>
            <a:pPr lvl="2" eaLnBrk="1" hangingPunct="1"/>
            <a:r>
              <a:rPr lang="en-US" altLang="en-US"/>
              <a:t>Perusahaan ingin memanfaatkan kemajuan teknologi komunikasi dan transportasi, shg dpt mencapai konsumen global dengan lebih mudah.</a:t>
            </a:r>
          </a:p>
          <a:p>
            <a:pPr lvl="2" eaLnBrk="1" hangingPunct="1"/>
            <a:r>
              <a:rPr lang="en-US" altLang="en-US"/>
              <a:t>Adanya informasi ekslusif tentang pasar global, misalnya ditemukannya sumber bahan mentah baru dalam jumlah besar.</a:t>
            </a:r>
          </a:p>
          <a:p>
            <a:pPr lvl="2" eaLnBrk="1" hangingPunct="1"/>
            <a:r>
              <a:rPr lang="en-US" altLang="en-US"/>
              <a:t>Memperoleh skala ekonomis dalam produksi</a:t>
            </a:r>
          </a:p>
          <a:p>
            <a:pPr eaLnBrk="1" hangingPunct="1"/>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1634293-16DF-B57F-D8B3-F1135B7F032A}"/>
              </a:ext>
            </a:extLst>
          </p:cNvPr>
          <p:cNvSpPr>
            <a:spLocks noGrp="1" noChangeArrowheads="1"/>
          </p:cNvSpPr>
          <p:nvPr>
            <p:ph type="title"/>
          </p:nvPr>
        </p:nvSpPr>
        <p:spPr>
          <a:xfrm>
            <a:off x="246063" y="930275"/>
            <a:ext cx="7772400" cy="898525"/>
          </a:xfrm>
        </p:spPr>
        <p:txBody>
          <a:bodyPr/>
          <a:lstStyle/>
          <a:p>
            <a:pPr eaLnBrk="1" hangingPunct="1"/>
            <a:r>
              <a:rPr lang="en-US" altLang="en-US" sz="3600"/>
              <a:t>Beberapa Konsep Pokok Pemasaran</a:t>
            </a:r>
          </a:p>
        </p:txBody>
      </p:sp>
      <p:sp>
        <p:nvSpPr>
          <p:cNvPr id="28675" name="Rectangle 3">
            <a:extLst>
              <a:ext uri="{FF2B5EF4-FFF2-40B4-BE49-F238E27FC236}">
                <a16:creationId xmlns:a16="http://schemas.microsoft.com/office/drawing/2014/main" id="{81558CC4-4D89-0C54-33D9-C51861B3BAD2}"/>
              </a:ext>
            </a:extLst>
          </p:cNvPr>
          <p:cNvSpPr>
            <a:spLocks noGrp="1" noChangeArrowheads="1"/>
          </p:cNvSpPr>
          <p:nvPr>
            <p:ph type="body" idx="1"/>
          </p:nvPr>
        </p:nvSpPr>
        <p:spPr>
          <a:xfrm>
            <a:off x="685800" y="1905000"/>
            <a:ext cx="7772400" cy="4357688"/>
          </a:xfrm>
        </p:spPr>
        <p:txBody>
          <a:bodyPr/>
          <a:lstStyle/>
          <a:p>
            <a:pPr eaLnBrk="1" hangingPunct="1">
              <a:lnSpc>
                <a:spcPct val="90000"/>
              </a:lnSpc>
            </a:pPr>
            <a:r>
              <a:rPr lang="en-US" altLang="en-US"/>
              <a:t>Dua alasan yg mendasari sebuah perusahaan untuk go global :</a:t>
            </a:r>
          </a:p>
          <a:p>
            <a:pPr lvl="1" eaLnBrk="1" hangingPunct="1">
              <a:lnSpc>
                <a:spcPct val="90000"/>
              </a:lnSpc>
            </a:pPr>
            <a:r>
              <a:rPr lang="en-US" altLang="en-US"/>
              <a:t>Reaktif :</a:t>
            </a:r>
          </a:p>
          <a:p>
            <a:pPr lvl="2" eaLnBrk="1" hangingPunct="1">
              <a:lnSpc>
                <a:spcPct val="90000"/>
              </a:lnSpc>
            </a:pPr>
            <a:r>
              <a:rPr lang="en-US" altLang="en-US"/>
              <a:t>Perusahaan menghadapi ancaman akan kehilangan pasar di kandang sendiri karena diserbu berbagai perusahaan asing dengan produk-produknya yg bermutu tinggi dan bernilai lebih.</a:t>
            </a:r>
          </a:p>
          <a:p>
            <a:pPr lvl="2" eaLnBrk="1" hangingPunct="1">
              <a:lnSpc>
                <a:spcPct val="90000"/>
              </a:lnSpc>
            </a:pPr>
            <a:r>
              <a:rPr lang="en-US" altLang="en-US"/>
              <a:t>Perusahaan mengalami over-produksi, sehingga kelebihannya dipasarkan ke luar negeri.</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C19D4C2-04E1-4A7C-D53B-0CA8F95BE1F1}"/>
              </a:ext>
            </a:extLst>
          </p:cNvPr>
          <p:cNvSpPr>
            <a:spLocks noGrp="1" noChangeArrowheads="1"/>
          </p:cNvSpPr>
          <p:nvPr>
            <p:ph type="title"/>
          </p:nvPr>
        </p:nvSpPr>
        <p:spPr/>
        <p:txBody>
          <a:bodyPr/>
          <a:lstStyle/>
          <a:p>
            <a:pPr eaLnBrk="1" hangingPunct="1"/>
            <a:r>
              <a:rPr lang="en-US" altLang="en-US" sz="4000"/>
              <a:t>Beberapa Konsep Pokok Pemasaran</a:t>
            </a:r>
          </a:p>
        </p:txBody>
      </p:sp>
      <p:sp>
        <p:nvSpPr>
          <p:cNvPr id="29699" name="Rectangle 3">
            <a:extLst>
              <a:ext uri="{FF2B5EF4-FFF2-40B4-BE49-F238E27FC236}">
                <a16:creationId xmlns:a16="http://schemas.microsoft.com/office/drawing/2014/main" id="{B77D6CF2-F851-70AA-F974-D5B30163A5B9}"/>
              </a:ext>
            </a:extLst>
          </p:cNvPr>
          <p:cNvSpPr>
            <a:spLocks noGrp="1" noChangeArrowheads="1"/>
          </p:cNvSpPr>
          <p:nvPr>
            <p:ph type="body" idx="1"/>
          </p:nvPr>
        </p:nvSpPr>
        <p:spPr/>
        <p:txBody>
          <a:bodyPr/>
          <a:lstStyle/>
          <a:p>
            <a:pPr lvl="1" eaLnBrk="1" hangingPunct="1"/>
            <a:r>
              <a:rPr lang="en-US" altLang="en-US"/>
              <a:t>Reaktif :</a:t>
            </a:r>
          </a:p>
          <a:p>
            <a:pPr lvl="2" eaLnBrk="1" hangingPunct="1"/>
            <a:r>
              <a:rPr lang="en-US" altLang="en-US" sz="2800"/>
              <a:t>Memperpanjang daur hidup produk perusahaan yg telah jenuh di pasar domestik.</a:t>
            </a:r>
          </a:p>
          <a:p>
            <a:pPr lvl="2" eaLnBrk="1" hangingPunct="1"/>
            <a:r>
              <a:rPr lang="en-US" altLang="en-US" sz="2800"/>
              <a:t>Mengurangi ketergantungan pada satu pasar saja</a:t>
            </a:r>
          </a:p>
          <a:p>
            <a:pPr lvl="2" eaLnBrk="1" hangingPunct="1"/>
            <a:r>
              <a:rPr lang="en-US" altLang="en-US" sz="2800"/>
              <a:t>Menghindari resesi di dalam negeri</a:t>
            </a:r>
          </a:p>
          <a:p>
            <a:pPr lvl="2" eaLnBrk="1" hangingPunct="1"/>
            <a:endParaRPr lang="en-US" altLang="en-US" sz="2800"/>
          </a:p>
          <a:p>
            <a:pPr eaLnBrk="1" hangingPunct="1"/>
            <a:endParaRPr lang="en-US" altLang="en-US" sz="2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val 2">
            <a:extLst>
              <a:ext uri="{FF2B5EF4-FFF2-40B4-BE49-F238E27FC236}">
                <a16:creationId xmlns:a16="http://schemas.microsoft.com/office/drawing/2014/main" id="{1AFF3331-5A9E-379F-AE1C-FB7BD21FADDB}"/>
              </a:ext>
            </a:extLst>
          </p:cNvPr>
          <p:cNvSpPr>
            <a:spLocks noChangeArrowheads="1"/>
          </p:cNvSpPr>
          <p:nvPr/>
        </p:nvSpPr>
        <p:spPr bwMode="auto">
          <a:xfrm>
            <a:off x="2439988" y="890588"/>
            <a:ext cx="5668962" cy="5668962"/>
          </a:xfrm>
          <a:prstGeom prst="ellipse">
            <a:avLst/>
          </a:prstGeom>
          <a:solidFill>
            <a:srgbClr val="FDE3BA"/>
          </a:solidFill>
          <a:ln w="12700">
            <a:solidFill>
              <a:schemeClr val="bg2"/>
            </a:solidFill>
            <a:round/>
            <a:headEnd/>
            <a:tailEnd/>
          </a:ln>
        </p:spPr>
        <p:txBody>
          <a:bodyPr wrap="none" lIns="90488" tIns="44450" rIns="90488" bIns="44450"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a:t>7</a:t>
            </a:r>
          </a:p>
        </p:txBody>
      </p:sp>
      <p:sp>
        <p:nvSpPr>
          <p:cNvPr id="30723" name="Oval 3">
            <a:extLst>
              <a:ext uri="{FF2B5EF4-FFF2-40B4-BE49-F238E27FC236}">
                <a16:creationId xmlns:a16="http://schemas.microsoft.com/office/drawing/2014/main" id="{61512E5B-2CCE-C752-C9B9-D9F450BC47C1}"/>
              </a:ext>
            </a:extLst>
          </p:cNvPr>
          <p:cNvSpPr>
            <a:spLocks noChangeArrowheads="1"/>
          </p:cNvSpPr>
          <p:nvPr/>
        </p:nvSpPr>
        <p:spPr bwMode="auto">
          <a:xfrm>
            <a:off x="2116138" y="874713"/>
            <a:ext cx="5668962" cy="5668962"/>
          </a:xfrm>
          <a:prstGeom prst="ellipse">
            <a:avLst/>
          </a:prstGeom>
          <a:solidFill>
            <a:srgbClr val="FCFEB9"/>
          </a:solidFill>
          <a:ln w="12700">
            <a:solidFill>
              <a:schemeClr val="bg2"/>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24" name="Oval 4">
            <a:extLst>
              <a:ext uri="{FF2B5EF4-FFF2-40B4-BE49-F238E27FC236}">
                <a16:creationId xmlns:a16="http://schemas.microsoft.com/office/drawing/2014/main" id="{A851113B-DDA1-DE4E-340E-8DF0346A8ED0}"/>
              </a:ext>
            </a:extLst>
          </p:cNvPr>
          <p:cNvSpPr>
            <a:spLocks noChangeArrowheads="1"/>
          </p:cNvSpPr>
          <p:nvPr/>
        </p:nvSpPr>
        <p:spPr bwMode="auto">
          <a:xfrm>
            <a:off x="1716088" y="871538"/>
            <a:ext cx="5668962" cy="5668962"/>
          </a:xfrm>
          <a:prstGeom prst="ellipse">
            <a:avLst/>
          </a:prstGeom>
          <a:solidFill>
            <a:srgbClr val="F6BF69"/>
          </a:solidFill>
          <a:ln w="12700">
            <a:solidFill>
              <a:schemeClr val="bg2"/>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25" name="Rectangle 5">
            <a:extLst>
              <a:ext uri="{FF2B5EF4-FFF2-40B4-BE49-F238E27FC236}">
                <a16:creationId xmlns:a16="http://schemas.microsoft.com/office/drawing/2014/main" id="{928A88EB-7593-3B12-4C48-B82E414BF190}"/>
              </a:ext>
            </a:extLst>
          </p:cNvPr>
          <p:cNvSpPr>
            <a:spLocks noGrp="1" noChangeArrowheads="1"/>
          </p:cNvSpPr>
          <p:nvPr>
            <p:ph type="title"/>
          </p:nvPr>
        </p:nvSpPr>
        <p:spPr>
          <a:xfrm>
            <a:off x="1123950" y="176213"/>
            <a:ext cx="7440613" cy="833437"/>
          </a:xfrm>
          <a:noFill/>
        </p:spPr>
        <p:txBody>
          <a:bodyPr lIns="90488" tIns="44450" rIns="90488" bIns="44450"/>
          <a:lstStyle/>
          <a:p>
            <a:pPr algn="ctr"/>
            <a:r>
              <a:rPr lang="en-US" altLang="en-US" sz="3500" i="0">
                <a:solidFill>
                  <a:schemeClr val="bg2"/>
                </a:solidFill>
              </a:rPr>
              <a:t>Lingkungan Pemasaran Global</a:t>
            </a:r>
            <a:endParaRPr lang="en-US" altLang="en-US" sz="2400" i="0">
              <a:solidFill>
                <a:schemeClr val="tx1"/>
              </a:solidFill>
            </a:endParaRPr>
          </a:p>
        </p:txBody>
      </p:sp>
      <p:sp>
        <p:nvSpPr>
          <p:cNvPr id="30726" name="Oval 6">
            <a:extLst>
              <a:ext uri="{FF2B5EF4-FFF2-40B4-BE49-F238E27FC236}">
                <a16:creationId xmlns:a16="http://schemas.microsoft.com/office/drawing/2014/main" id="{49D08367-1F59-B030-F322-DC4A61B11DB9}"/>
              </a:ext>
            </a:extLst>
          </p:cNvPr>
          <p:cNvSpPr>
            <a:spLocks noChangeArrowheads="1"/>
          </p:cNvSpPr>
          <p:nvPr/>
        </p:nvSpPr>
        <p:spPr bwMode="auto">
          <a:xfrm>
            <a:off x="1309688" y="862013"/>
            <a:ext cx="5681662" cy="5681662"/>
          </a:xfrm>
          <a:prstGeom prst="ellipse">
            <a:avLst/>
          </a:prstGeom>
          <a:solidFill>
            <a:srgbClr val="A2C1FE"/>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27" name="Oval 7">
            <a:extLst>
              <a:ext uri="{FF2B5EF4-FFF2-40B4-BE49-F238E27FC236}">
                <a16:creationId xmlns:a16="http://schemas.microsoft.com/office/drawing/2014/main" id="{3153575C-07BD-9AF1-8F1A-9C4E7CB16E15}"/>
              </a:ext>
            </a:extLst>
          </p:cNvPr>
          <p:cNvSpPr>
            <a:spLocks noChangeArrowheads="1"/>
          </p:cNvSpPr>
          <p:nvPr/>
        </p:nvSpPr>
        <p:spPr bwMode="auto">
          <a:xfrm>
            <a:off x="2109788" y="1681163"/>
            <a:ext cx="4048125" cy="4048125"/>
          </a:xfrm>
          <a:prstGeom prst="ellipse">
            <a:avLst/>
          </a:prstGeom>
          <a:solidFill>
            <a:srgbClr val="F6BF69"/>
          </a:solidFill>
          <a:ln w="12700">
            <a:solidFill>
              <a:schemeClr val="bg2"/>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28" name="Oval 8">
            <a:extLst>
              <a:ext uri="{FF2B5EF4-FFF2-40B4-BE49-F238E27FC236}">
                <a16:creationId xmlns:a16="http://schemas.microsoft.com/office/drawing/2014/main" id="{5AD13B98-1AFE-9E65-0008-AC1A6708116A}"/>
              </a:ext>
            </a:extLst>
          </p:cNvPr>
          <p:cNvSpPr>
            <a:spLocks noChangeArrowheads="1"/>
          </p:cNvSpPr>
          <p:nvPr/>
        </p:nvSpPr>
        <p:spPr bwMode="auto">
          <a:xfrm>
            <a:off x="3035300" y="2606675"/>
            <a:ext cx="2197100" cy="2197100"/>
          </a:xfrm>
          <a:prstGeom prst="ellipse">
            <a:avLst/>
          </a:prstGeom>
          <a:solidFill>
            <a:schemeClr val="accent1"/>
          </a:solidFill>
          <a:ln w="12700">
            <a:solidFill>
              <a:schemeClr val="bg2"/>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29" name="Line 9">
            <a:extLst>
              <a:ext uri="{FF2B5EF4-FFF2-40B4-BE49-F238E27FC236}">
                <a16:creationId xmlns:a16="http://schemas.microsoft.com/office/drawing/2014/main" id="{35BD515E-C911-3158-3E1C-37CBF6AF622B}"/>
              </a:ext>
            </a:extLst>
          </p:cNvPr>
          <p:cNvSpPr>
            <a:spLocks noChangeShapeType="1"/>
          </p:cNvSpPr>
          <p:nvPr/>
        </p:nvSpPr>
        <p:spPr bwMode="auto">
          <a:xfrm>
            <a:off x="4133850" y="892175"/>
            <a:ext cx="0" cy="391160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0" name="Line 10">
            <a:extLst>
              <a:ext uri="{FF2B5EF4-FFF2-40B4-BE49-F238E27FC236}">
                <a16:creationId xmlns:a16="http://schemas.microsoft.com/office/drawing/2014/main" id="{B6933557-475F-425B-2604-00CF63B47421}"/>
              </a:ext>
            </a:extLst>
          </p:cNvPr>
          <p:cNvSpPr>
            <a:spLocks noChangeShapeType="1"/>
          </p:cNvSpPr>
          <p:nvPr/>
        </p:nvSpPr>
        <p:spPr bwMode="auto">
          <a:xfrm flipH="1">
            <a:off x="5784850" y="2054225"/>
            <a:ext cx="660400" cy="44450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1" name="Line 11">
            <a:extLst>
              <a:ext uri="{FF2B5EF4-FFF2-40B4-BE49-F238E27FC236}">
                <a16:creationId xmlns:a16="http://schemas.microsoft.com/office/drawing/2014/main" id="{C6247D28-AB69-568A-144D-D12C14DC7633}"/>
              </a:ext>
            </a:extLst>
          </p:cNvPr>
          <p:cNvSpPr>
            <a:spLocks noChangeShapeType="1"/>
          </p:cNvSpPr>
          <p:nvPr/>
        </p:nvSpPr>
        <p:spPr bwMode="auto">
          <a:xfrm>
            <a:off x="5054600" y="5540375"/>
            <a:ext cx="425450" cy="67310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2" name="Line 12">
            <a:extLst>
              <a:ext uri="{FF2B5EF4-FFF2-40B4-BE49-F238E27FC236}">
                <a16:creationId xmlns:a16="http://schemas.microsoft.com/office/drawing/2014/main" id="{BA00E348-0066-4231-D2AB-E5E8AF9BBAC7}"/>
              </a:ext>
            </a:extLst>
          </p:cNvPr>
          <p:cNvSpPr>
            <a:spLocks noChangeShapeType="1"/>
          </p:cNvSpPr>
          <p:nvPr/>
        </p:nvSpPr>
        <p:spPr bwMode="auto">
          <a:xfrm>
            <a:off x="6159500" y="4092575"/>
            <a:ext cx="768350" cy="15875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3" name="Line 13">
            <a:extLst>
              <a:ext uri="{FF2B5EF4-FFF2-40B4-BE49-F238E27FC236}">
                <a16:creationId xmlns:a16="http://schemas.microsoft.com/office/drawing/2014/main" id="{50A62E4D-B57A-3F4F-532F-128A6C9707B9}"/>
              </a:ext>
            </a:extLst>
          </p:cNvPr>
          <p:cNvSpPr>
            <a:spLocks noChangeShapeType="1"/>
          </p:cNvSpPr>
          <p:nvPr/>
        </p:nvSpPr>
        <p:spPr bwMode="auto">
          <a:xfrm flipH="1">
            <a:off x="2755900" y="5521325"/>
            <a:ext cx="431800" cy="65405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4" name="Line 14">
            <a:extLst>
              <a:ext uri="{FF2B5EF4-FFF2-40B4-BE49-F238E27FC236}">
                <a16:creationId xmlns:a16="http://schemas.microsoft.com/office/drawing/2014/main" id="{12EE17D5-D7E5-5C82-584E-1430DF1B500D}"/>
              </a:ext>
            </a:extLst>
          </p:cNvPr>
          <p:cNvSpPr>
            <a:spLocks noChangeShapeType="1"/>
          </p:cNvSpPr>
          <p:nvPr/>
        </p:nvSpPr>
        <p:spPr bwMode="auto">
          <a:xfrm flipH="1">
            <a:off x="1384300" y="4168775"/>
            <a:ext cx="755650" cy="19685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5" name="Line 15">
            <a:extLst>
              <a:ext uri="{FF2B5EF4-FFF2-40B4-BE49-F238E27FC236}">
                <a16:creationId xmlns:a16="http://schemas.microsoft.com/office/drawing/2014/main" id="{634E63CA-9343-9F9E-022F-70CDF20C94D9}"/>
              </a:ext>
            </a:extLst>
          </p:cNvPr>
          <p:cNvSpPr>
            <a:spLocks noChangeShapeType="1"/>
          </p:cNvSpPr>
          <p:nvPr/>
        </p:nvSpPr>
        <p:spPr bwMode="auto">
          <a:xfrm flipH="1" flipV="1">
            <a:off x="1931988" y="1889125"/>
            <a:ext cx="631825" cy="479425"/>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6" name="Line 16">
            <a:extLst>
              <a:ext uri="{FF2B5EF4-FFF2-40B4-BE49-F238E27FC236}">
                <a16:creationId xmlns:a16="http://schemas.microsoft.com/office/drawing/2014/main" id="{91A068CD-6624-F9BE-9F2F-93059210F1DB}"/>
              </a:ext>
            </a:extLst>
          </p:cNvPr>
          <p:cNvSpPr>
            <a:spLocks noChangeShapeType="1"/>
          </p:cNvSpPr>
          <p:nvPr/>
        </p:nvSpPr>
        <p:spPr bwMode="auto">
          <a:xfrm flipH="1">
            <a:off x="2470150" y="4302125"/>
            <a:ext cx="736600" cy="57785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7" name="Line 17">
            <a:extLst>
              <a:ext uri="{FF2B5EF4-FFF2-40B4-BE49-F238E27FC236}">
                <a16:creationId xmlns:a16="http://schemas.microsoft.com/office/drawing/2014/main" id="{CF7EB918-A2AB-9325-95F6-27CF00C6310A}"/>
              </a:ext>
            </a:extLst>
          </p:cNvPr>
          <p:cNvSpPr>
            <a:spLocks noChangeShapeType="1"/>
          </p:cNvSpPr>
          <p:nvPr/>
        </p:nvSpPr>
        <p:spPr bwMode="auto">
          <a:xfrm>
            <a:off x="4997450" y="4416425"/>
            <a:ext cx="730250" cy="53975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8" name="Line 18">
            <a:extLst>
              <a:ext uri="{FF2B5EF4-FFF2-40B4-BE49-F238E27FC236}">
                <a16:creationId xmlns:a16="http://schemas.microsoft.com/office/drawing/2014/main" id="{A716D6AC-599A-38F3-BB88-17E749895E43}"/>
              </a:ext>
            </a:extLst>
          </p:cNvPr>
          <p:cNvSpPr>
            <a:spLocks noChangeShapeType="1"/>
          </p:cNvSpPr>
          <p:nvPr/>
        </p:nvSpPr>
        <p:spPr bwMode="auto">
          <a:xfrm>
            <a:off x="3054350" y="3724275"/>
            <a:ext cx="217805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9" name="Rectangle 19">
            <a:extLst>
              <a:ext uri="{FF2B5EF4-FFF2-40B4-BE49-F238E27FC236}">
                <a16:creationId xmlns:a16="http://schemas.microsoft.com/office/drawing/2014/main" id="{2BE83F47-D32E-89C5-85D5-E83687D5F2F8}"/>
              </a:ext>
            </a:extLst>
          </p:cNvPr>
          <p:cNvSpPr>
            <a:spLocks noChangeArrowheads="1"/>
          </p:cNvSpPr>
          <p:nvPr/>
        </p:nvSpPr>
        <p:spPr bwMode="auto">
          <a:xfrm>
            <a:off x="1878013" y="1485900"/>
            <a:ext cx="12700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1600" b="1">
                <a:latin typeface="Arial Narrow" panose="020B0606020202030204" pitchFamily="34" charset="0"/>
              </a:rPr>
              <a:t>Faktor politik/</a:t>
            </a:r>
          </a:p>
          <a:p>
            <a:pPr algn="ctr">
              <a:lnSpc>
                <a:spcPct val="90000"/>
              </a:lnSpc>
            </a:pPr>
            <a:r>
              <a:rPr lang="en-US" altLang="en-US" sz="1600" b="1">
                <a:latin typeface="Arial Narrow" panose="020B0606020202030204" pitchFamily="34" charset="0"/>
              </a:rPr>
              <a:t>hukum</a:t>
            </a:r>
          </a:p>
        </p:txBody>
      </p:sp>
      <p:sp>
        <p:nvSpPr>
          <p:cNvPr id="30740" name="Rectangle 20">
            <a:extLst>
              <a:ext uri="{FF2B5EF4-FFF2-40B4-BE49-F238E27FC236}">
                <a16:creationId xmlns:a16="http://schemas.microsoft.com/office/drawing/2014/main" id="{089BA476-D2FB-1CF5-9A77-67CA395B160D}"/>
              </a:ext>
            </a:extLst>
          </p:cNvPr>
          <p:cNvSpPr>
            <a:spLocks noChangeArrowheads="1"/>
          </p:cNvSpPr>
          <p:nvPr/>
        </p:nvSpPr>
        <p:spPr bwMode="auto">
          <a:xfrm>
            <a:off x="4956175" y="1471613"/>
            <a:ext cx="1417638"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1600" b="1">
                <a:latin typeface="Arial Narrow" panose="020B0606020202030204" pitchFamily="34" charset="0"/>
              </a:rPr>
              <a:t>Faktor ekonomi</a:t>
            </a:r>
          </a:p>
        </p:txBody>
      </p:sp>
      <p:sp>
        <p:nvSpPr>
          <p:cNvPr id="30741" name="Rectangle 21">
            <a:extLst>
              <a:ext uri="{FF2B5EF4-FFF2-40B4-BE49-F238E27FC236}">
                <a16:creationId xmlns:a16="http://schemas.microsoft.com/office/drawing/2014/main" id="{69153240-6705-FDBF-938C-F0A774205B42}"/>
              </a:ext>
            </a:extLst>
          </p:cNvPr>
          <p:cNvSpPr>
            <a:spLocks noChangeArrowheads="1"/>
          </p:cNvSpPr>
          <p:nvPr/>
        </p:nvSpPr>
        <p:spPr bwMode="auto">
          <a:xfrm>
            <a:off x="3914775" y="1416050"/>
            <a:ext cx="3079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latin typeface="Arial Narrow" panose="020B0606020202030204" pitchFamily="34" charset="0"/>
              </a:rPr>
              <a:t>1</a:t>
            </a:r>
          </a:p>
        </p:txBody>
      </p:sp>
      <p:sp>
        <p:nvSpPr>
          <p:cNvPr id="30742" name="Rectangle 22">
            <a:extLst>
              <a:ext uri="{FF2B5EF4-FFF2-40B4-BE49-F238E27FC236}">
                <a16:creationId xmlns:a16="http://schemas.microsoft.com/office/drawing/2014/main" id="{83D53839-A05D-364D-1B2B-1E9B7E8E7BD2}"/>
              </a:ext>
            </a:extLst>
          </p:cNvPr>
          <p:cNvSpPr>
            <a:spLocks noChangeArrowheads="1"/>
          </p:cNvSpPr>
          <p:nvPr/>
        </p:nvSpPr>
        <p:spPr bwMode="auto">
          <a:xfrm>
            <a:off x="5681663" y="2159000"/>
            <a:ext cx="2857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latin typeface="Arial Narrow" panose="020B0606020202030204" pitchFamily="34" charset="0"/>
              </a:rPr>
              <a:t>2</a:t>
            </a:r>
          </a:p>
        </p:txBody>
      </p:sp>
      <p:sp>
        <p:nvSpPr>
          <p:cNvPr id="30743" name="Rectangle 23">
            <a:extLst>
              <a:ext uri="{FF2B5EF4-FFF2-40B4-BE49-F238E27FC236}">
                <a16:creationId xmlns:a16="http://schemas.microsoft.com/office/drawing/2014/main" id="{081F4068-74B4-B808-655C-3495D6D5FEAE}"/>
              </a:ext>
            </a:extLst>
          </p:cNvPr>
          <p:cNvSpPr>
            <a:spLocks noChangeArrowheads="1"/>
          </p:cNvSpPr>
          <p:nvPr/>
        </p:nvSpPr>
        <p:spPr bwMode="auto">
          <a:xfrm>
            <a:off x="7058025" y="3133725"/>
            <a:ext cx="1538288"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r>
              <a:rPr lang="en-US" altLang="en-US" sz="1600" b="1">
                <a:latin typeface="Arial Narrow" panose="020B0606020202030204" pitchFamily="34" charset="0"/>
              </a:rPr>
              <a:t>Lingkungan</a:t>
            </a:r>
          </a:p>
          <a:p>
            <a:pPr>
              <a:lnSpc>
                <a:spcPct val="90000"/>
              </a:lnSpc>
            </a:pPr>
            <a:r>
              <a:rPr lang="en-US" altLang="en-US" sz="1600" b="1">
                <a:latin typeface="Arial Narrow" panose="020B0606020202030204" pitchFamily="34" charset="0"/>
              </a:rPr>
              <a:t>Tdk dpt dikontrol</a:t>
            </a:r>
          </a:p>
          <a:p>
            <a:pPr>
              <a:lnSpc>
                <a:spcPct val="90000"/>
              </a:lnSpc>
            </a:pPr>
            <a:r>
              <a:rPr lang="en-US" altLang="en-US" sz="1600" b="1">
                <a:latin typeface="Arial Narrow" panose="020B0606020202030204" pitchFamily="34" charset="0"/>
              </a:rPr>
              <a:t>Pasar negara A</a:t>
            </a:r>
          </a:p>
        </p:txBody>
      </p:sp>
      <p:sp>
        <p:nvSpPr>
          <p:cNvPr id="30744" name="Rectangle 24">
            <a:extLst>
              <a:ext uri="{FF2B5EF4-FFF2-40B4-BE49-F238E27FC236}">
                <a16:creationId xmlns:a16="http://schemas.microsoft.com/office/drawing/2014/main" id="{9305E698-A132-0BB3-B0E9-ABF3EEF39E2A}"/>
              </a:ext>
            </a:extLst>
          </p:cNvPr>
          <p:cNvSpPr>
            <a:spLocks noChangeArrowheads="1"/>
          </p:cNvSpPr>
          <p:nvPr/>
        </p:nvSpPr>
        <p:spPr bwMode="auto">
          <a:xfrm>
            <a:off x="7345363" y="3987800"/>
            <a:ext cx="1697037"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r>
              <a:rPr lang="en-US" altLang="en-US" sz="1600" b="1">
                <a:latin typeface="Arial Narrow" panose="020B0606020202030204" pitchFamily="34" charset="0"/>
              </a:rPr>
              <a:t>Lingkungan</a:t>
            </a:r>
          </a:p>
          <a:p>
            <a:pPr>
              <a:lnSpc>
                <a:spcPct val="90000"/>
              </a:lnSpc>
            </a:pPr>
            <a:r>
              <a:rPr lang="en-US" altLang="en-US" sz="1600" b="1">
                <a:latin typeface="Arial Narrow" panose="020B0606020202030204" pitchFamily="34" charset="0"/>
              </a:rPr>
              <a:t>Tdk dpt dikontrol</a:t>
            </a:r>
          </a:p>
          <a:p>
            <a:pPr>
              <a:lnSpc>
                <a:spcPct val="90000"/>
              </a:lnSpc>
            </a:pPr>
            <a:r>
              <a:rPr lang="en-US" altLang="en-US" sz="1600" b="1">
                <a:latin typeface="Arial Narrow" panose="020B0606020202030204" pitchFamily="34" charset="0"/>
              </a:rPr>
              <a:t>Pasar negara B</a:t>
            </a:r>
          </a:p>
        </p:txBody>
      </p:sp>
      <p:sp>
        <p:nvSpPr>
          <p:cNvPr id="30745" name="Rectangle 25">
            <a:extLst>
              <a:ext uri="{FF2B5EF4-FFF2-40B4-BE49-F238E27FC236}">
                <a16:creationId xmlns:a16="http://schemas.microsoft.com/office/drawing/2014/main" id="{203B378B-A56E-EDCB-3CE9-28900FD44147}"/>
              </a:ext>
            </a:extLst>
          </p:cNvPr>
          <p:cNvSpPr>
            <a:spLocks noChangeArrowheads="1"/>
          </p:cNvSpPr>
          <p:nvPr/>
        </p:nvSpPr>
        <p:spPr bwMode="auto">
          <a:xfrm>
            <a:off x="7350125" y="5129213"/>
            <a:ext cx="1735138" cy="7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r>
              <a:rPr lang="en-US" altLang="en-US" sz="1600" b="1">
                <a:latin typeface="Arial Narrow" panose="020B0606020202030204" pitchFamily="34" charset="0"/>
              </a:rPr>
              <a:t>Lingkungan</a:t>
            </a:r>
          </a:p>
          <a:p>
            <a:pPr>
              <a:lnSpc>
                <a:spcPct val="90000"/>
              </a:lnSpc>
            </a:pPr>
            <a:r>
              <a:rPr lang="en-US" altLang="en-US" sz="1600" b="1">
                <a:latin typeface="Arial Narrow" panose="020B0606020202030204" pitchFamily="34" charset="0"/>
              </a:rPr>
              <a:t>Tdk dpt dikontrol</a:t>
            </a:r>
          </a:p>
          <a:p>
            <a:pPr>
              <a:lnSpc>
                <a:spcPct val="90000"/>
              </a:lnSpc>
            </a:pPr>
            <a:r>
              <a:rPr lang="en-US" altLang="en-US" sz="1600" b="1">
                <a:latin typeface="Arial Narrow" panose="020B0606020202030204" pitchFamily="34" charset="0"/>
              </a:rPr>
              <a:t>Pasar negara C</a:t>
            </a:r>
          </a:p>
        </p:txBody>
      </p:sp>
      <p:sp>
        <p:nvSpPr>
          <p:cNvPr id="30746" name="Rectangle 26">
            <a:extLst>
              <a:ext uri="{FF2B5EF4-FFF2-40B4-BE49-F238E27FC236}">
                <a16:creationId xmlns:a16="http://schemas.microsoft.com/office/drawing/2014/main" id="{02AD2D0E-B2D1-B052-F442-5B3790A301A4}"/>
              </a:ext>
            </a:extLst>
          </p:cNvPr>
          <p:cNvSpPr>
            <a:spLocks noChangeArrowheads="1"/>
          </p:cNvSpPr>
          <p:nvPr/>
        </p:nvSpPr>
        <p:spPr bwMode="auto">
          <a:xfrm>
            <a:off x="4929188" y="2428875"/>
            <a:ext cx="10668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1600" b="1">
                <a:latin typeface="Arial Narrow" panose="020B0606020202030204" pitchFamily="34" charset="0"/>
              </a:rPr>
              <a:t>Struktur </a:t>
            </a:r>
          </a:p>
          <a:p>
            <a:pPr algn="ctr">
              <a:lnSpc>
                <a:spcPct val="90000"/>
              </a:lnSpc>
            </a:pPr>
            <a:r>
              <a:rPr lang="en-US" altLang="en-US" sz="1600" b="1">
                <a:latin typeface="Arial Narrow" panose="020B0606020202030204" pitchFamily="34" charset="0"/>
              </a:rPr>
              <a:t>persaingan</a:t>
            </a:r>
          </a:p>
        </p:txBody>
      </p:sp>
      <p:sp>
        <p:nvSpPr>
          <p:cNvPr id="30747" name="Rectangle 27">
            <a:extLst>
              <a:ext uri="{FF2B5EF4-FFF2-40B4-BE49-F238E27FC236}">
                <a16:creationId xmlns:a16="http://schemas.microsoft.com/office/drawing/2014/main" id="{A661A1BF-A648-E53D-83D8-287EBA6411F0}"/>
              </a:ext>
            </a:extLst>
          </p:cNvPr>
          <p:cNvSpPr>
            <a:spLocks noChangeArrowheads="1"/>
          </p:cNvSpPr>
          <p:nvPr/>
        </p:nvSpPr>
        <p:spPr bwMode="auto">
          <a:xfrm>
            <a:off x="6042025" y="2657475"/>
            <a:ext cx="955675"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1600" b="1">
                <a:latin typeface="Arial Narrow" panose="020B0606020202030204" pitchFamily="34" charset="0"/>
              </a:rPr>
              <a:t>Faktor</a:t>
            </a:r>
          </a:p>
          <a:p>
            <a:pPr algn="ctr">
              <a:lnSpc>
                <a:spcPct val="90000"/>
              </a:lnSpc>
            </a:pPr>
            <a:r>
              <a:rPr lang="en-US" altLang="en-US" sz="1600" b="1">
                <a:latin typeface="Arial Narrow" panose="020B0606020202030204" pitchFamily="34" charset="0"/>
              </a:rPr>
              <a:t>kompetisi</a:t>
            </a:r>
          </a:p>
        </p:txBody>
      </p:sp>
      <p:sp>
        <p:nvSpPr>
          <p:cNvPr id="30748" name="Rectangle 28">
            <a:extLst>
              <a:ext uri="{FF2B5EF4-FFF2-40B4-BE49-F238E27FC236}">
                <a16:creationId xmlns:a16="http://schemas.microsoft.com/office/drawing/2014/main" id="{8E475F2F-9AA4-06FF-8B52-B5B6CAD8D9B7}"/>
              </a:ext>
            </a:extLst>
          </p:cNvPr>
          <p:cNvSpPr>
            <a:spLocks noChangeArrowheads="1"/>
          </p:cNvSpPr>
          <p:nvPr/>
        </p:nvSpPr>
        <p:spPr bwMode="auto">
          <a:xfrm>
            <a:off x="5586413" y="4862513"/>
            <a:ext cx="10668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endParaRPr lang="en-US" altLang="en-US" sz="1600" b="1">
              <a:latin typeface="Arial Narrow" panose="020B0606020202030204" pitchFamily="34" charset="0"/>
            </a:endParaRPr>
          </a:p>
          <a:p>
            <a:pPr>
              <a:lnSpc>
                <a:spcPct val="90000"/>
              </a:lnSpc>
            </a:pPr>
            <a:r>
              <a:rPr lang="en-US" altLang="en-US" sz="1600" b="1">
                <a:latin typeface="Arial Narrow" panose="020B0606020202030204" pitchFamily="34" charset="0"/>
              </a:rPr>
              <a:t>Technologi</a:t>
            </a:r>
          </a:p>
        </p:txBody>
      </p:sp>
      <p:sp>
        <p:nvSpPr>
          <p:cNvPr id="30749" name="Rectangle 29">
            <a:extLst>
              <a:ext uri="{FF2B5EF4-FFF2-40B4-BE49-F238E27FC236}">
                <a16:creationId xmlns:a16="http://schemas.microsoft.com/office/drawing/2014/main" id="{F3190780-1ED0-78C2-52DA-2390AD782628}"/>
              </a:ext>
            </a:extLst>
          </p:cNvPr>
          <p:cNvSpPr>
            <a:spLocks noChangeArrowheads="1"/>
          </p:cNvSpPr>
          <p:nvPr/>
        </p:nvSpPr>
        <p:spPr bwMode="auto">
          <a:xfrm>
            <a:off x="3357563" y="3181350"/>
            <a:ext cx="681037"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latin typeface="Arial Narrow" panose="020B0606020202030204" pitchFamily="34" charset="0"/>
              </a:rPr>
              <a:t>Harga</a:t>
            </a:r>
          </a:p>
        </p:txBody>
      </p:sp>
      <p:sp>
        <p:nvSpPr>
          <p:cNvPr id="30750" name="Rectangle 30">
            <a:extLst>
              <a:ext uri="{FF2B5EF4-FFF2-40B4-BE49-F238E27FC236}">
                <a16:creationId xmlns:a16="http://schemas.microsoft.com/office/drawing/2014/main" id="{5D2B9437-1793-95E9-60A9-514B10C90B02}"/>
              </a:ext>
            </a:extLst>
          </p:cNvPr>
          <p:cNvSpPr>
            <a:spLocks noChangeArrowheads="1"/>
          </p:cNvSpPr>
          <p:nvPr/>
        </p:nvSpPr>
        <p:spPr bwMode="auto">
          <a:xfrm>
            <a:off x="4233863" y="3181350"/>
            <a:ext cx="788987"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latin typeface="Arial Narrow" panose="020B0606020202030204" pitchFamily="34" charset="0"/>
              </a:rPr>
              <a:t>Produk</a:t>
            </a:r>
          </a:p>
        </p:txBody>
      </p:sp>
      <p:sp>
        <p:nvSpPr>
          <p:cNvPr id="30751" name="Rectangle 31">
            <a:extLst>
              <a:ext uri="{FF2B5EF4-FFF2-40B4-BE49-F238E27FC236}">
                <a16:creationId xmlns:a16="http://schemas.microsoft.com/office/drawing/2014/main" id="{767060D9-1024-C2A6-5C3C-21CD3D934476}"/>
              </a:ext>
            </a:extLst>
          </p:cNvPr>
          <p:cNvSpPr>
            <a:spLocks noChangeArrowheads="1"/>
          </p:cNvSpPr>
          <p:nvPr/>
        </p:nvSpPr>
        <p:spPr bwMode="auto">
          <a:xfrm>
            <a:off x="3048000" y="3876675"/>
            <a:ext cx="914400"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latin typeface="Arial Narrow" panose="020B0606020202030204" pitchFamily="34" charset="0"/>
              </a:rPr>
              <a:t>Promosi</a:t>
            </a:r>
          </a:p>
        </p:txBody>
      </p:sp>
      <p:sp>
        <p:nvSpPr>
          <p:cNvPr id="30752" name="Rectangle 32">
            <a:extLst>
              <a:ext uri="{FF2B5EF4-FFF2-40B4-BE49-F238E27FC236}">
                <a16:creationId xmlns:a16="http://schemas.microsoft.com/office/drawing/2014/main" id="{2A81D393-2CD4-397D-F42A-BD78CB19CDCF}"/>
              </a:ext>
            </a:extLst>
          </p:cNvPr>
          <p:cNvSpPr>
            <a:spLocks noChangeArrowheads="1"/>
          </p:cNvSpPr>
          <p:nvPr/>
        </p:nvSpPr>
        <p:spPr bwMode="auto">
          <a:xfrm>
            <a:off x="4114800" y="3886200"/>
            <a:ext cx="94773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600" b="1">
                <a:latin typeface="Arial Narrow" panose="020B0606020202030204" pitchFamily="34" charset="0"/>
              </a:rPr>
              <a:t>Distribusi</a:t>
            </a:r>
          </a:p>
        </p:txBody>
      </p:sp>
      <p:sp>
        <p:nvSpPr>
          <p:cNvPr id="30753" name="Rectangle 33">
            <a:extLst>
              <a:ext uri="{FF2B5EF4-FFF2-40B4-BE49-F238E27FC236}">
                <a16:creationId xmlns:a16="http://schemas.microsoft.com/office/drawing/2014/main" id="{E33865C8-9108-AF32-CD48-5488B90ABA9E}"/>
              </a:ext>
            </a:extLst>
          </p:cNvPr>
          <p:cNvSpPr>
            <a:spLocks noChangeArrowheads="1"/>
          </p:cNvSpPr>
          <p:nvPr/>
        </p:nvSpPr>
        <p:spPr bwMode="auto">
          <a:xfrm>
            <a:off x="1395413" y="4933950"/>
            <a:ext cx="1169987"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1600" b="1">
                <a:latin typeface="Arial Narrow" panose="020B0606020202030204" pitchFamily="34" charset="0"/>
              </a:rPr>
              <a:t>Geografi </a:t>
            </a:r>
          </a:p>
          <a:p>
            <a:pPr algn="ctr">
              <a:lnSpc>
                <a:spcPct val="90000"/>
              </a:lnSpc>
            </a:pPr>
            <a:r>
              <a:rPr lang="en-US" altLang="en-US" sz="1600" b="1">
                <a:latin typeface="Arial Narrow" panose="020B0606020202030204" pitchFamily="34" charset="0"/>
              </a:rPr>
              <a:t>dan</a:t>
            </a:r>
          </a:p>
          <a:p>
            <a:pPr algn="ctr">
              <a:lnSpc>
                <a:spcPct val="90000"/>
              </a:lnSpc>
            </a:pPr>
            <a:r>
              <a:rPr lang="en-US" altLang="en-US" sz="1600" b="1">
                <a:latin typeface="Arial Narrow" panose="020B0606020202030204" pitchFamily="34" charset="0"/>
              </a:rPr>
              <a:t>Infrastructur</a:t>
            </a:r>
          </a:p>
        </p:txBody>
      </p:sp>
      <p:sp>
        <p:nvSpPr>
          <p:cNvPr id="30754" name="Rectangle 34">
            <a:extLst>
              <a:ext uri="{FF2B5EF4-FFF2-40B4-BE49-F238E27FC236}">
                <a16:creationId xmlns:a16="http://schemas.microsoft.com/office/drawing/2014/main" id="{51211DA4-833B-4887-6AF3-311FBF10A058}"/>
              </a:ext>
            </a:extLst>
          </p:cNvPr>
          <p:cNvSpPr>
            <a:spLocks noChangeArrowheads="1"/>
          </p:cNvSpPr>
          <p:nvPr/>
        </p:nvSpPr>
        <p:spPr bwMode="auto">
          <a:xfrm>
            <a:off x="3230563" y="971550"/>
            <a:ext cx="1897062"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1600" b="1">
                <a:latin typeface="Arial Narrow" panose="020B0606020202030204" pitchFamily="34" charset="0"/>
              </a:rPr>
              <a:t>Lingk LN</a:t>
            </a:r>
          </a:p>
          <a:p>
            <a:pPr algn="ctr">
              <a:lnSpc>
                <a:spcPct val="90000"/>
              </a:lnSpc>
            </a:pPr>
            <a:r>
              <a:rPr lang="en-US" altLang="en-US" sz="1600" b="1">
                <a:latin typeface="Arial Narrow" panose="020B0606020202030204" pitchFamily="34" charset="0"/>
              </a:rPr>
              <a:t>(tdk dpt dikendalikan)</a:t>
            </a:r>
          </a:p>
        </p:txBody>
      </p:sp>
      <p:sp>
        <p:nvSpPr>
          <p:cNvPr id="30755" name="Rectangle 35">
            <a:extLst>
              <a:ext uri="{FF2B5EF4-FFF2-40B4-BE49-F238E27FC236}">
                <a16:creationId xmlns:a16="http://schemas.microsoft.com/office/drawing/2014/main" id="{7B12F98F-D02B-DF61-A96A-CB4FDA717078}"/>
              </a:ext>
            </a:extLst>
          </p:cNvPr>
          <p:cNvSpPr>
            <a:spLocks noChangeArrowheads="1"/>
          </p:cNvSpPr>
          <p:nvPr/>
        </p:nvSpPr>
        <p:spPr bwMode="auto">
          <a:xfrm>
            <a:off x="3624263" y="5838825"/>
            <a:ext cx="928687"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r>
              <a:rPr lang="en-US" altLang="en-US" sz="1600" b="1">
                <a:latin typeface="Arial Narrow" panose="020B0606020202030204" pitchFamily="34" charset="0"/>
              </a:rPr>
              <a:t>Structur </a:t>
            </a:r>
          </a:p>
          <a:p>
            <a:pPr>
              <a:lnSpc>
                <a:spcPct val="90000"/>
              </a:lnSpc>
            </a:pPr>
            <a:r>
              <a:rPr lang="en-US" altLang="en-US" sz="1600" b="1">
                <a:latin typeface="Arial Narrow" panose="020B0606020202030204" pitchFamily="34" charset="0"/>
              </a:rPr>
              <a:t>distribusi</a:t>
            </a:r>
          </a:p>
        </p:txBody>
      </p:sp>
      <p:sp>
        <p:nvSpPr>
          <p:cNvPr id="30756" name="Rectangle 36">
            <a:extLst>
              <a:ext uri="{FF2B5EF4-FFF2-40B4-BE49-F238E27FC236}">
                <a16:creationId xmlns:a16="http://schemas.microsoft.com/office/drawing/2014/main" id="{81FCAAAD-590A-8A5F-EC12-FA45D2D87EA5}"/>
              </a:ext>
            </a:extLst>
          </p:cNvPr>
          <p:cNvSpPr>
            <a:spLocks noChangeArrowheads="1"/>
          </p:cNvSpPr>
          <p:nvPr/>
        </p:nvSpPr>
        <p:spPr bwMode="auto">
          <a:xfrm>
            <a:off x="3090863" y="5019675"/>
            <a:ext cx="20701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600" b="1">
                <a:latin typeface="Arial Narrow" panose="020B0606020202030204" pitchFamily="34" charset="0"/>
              </a:rPr>
              <a:t>Iklim ekonomi</a:t>
            </a:r>
          </a:p>
        </p:txBody>
      </p:sp>
      <p:sp>
        <p:nvSpPr>
          <p:cNvPr id="30757" name="Rectangle 37">
            <a:extLst>
              <a:ext uri="{FF2B5EF4-FFF2-40B4-BE49-F238E27FC236}">
                <a16:creationId xmlns:a16="http://schemas.microsoft.com/office/drawing/2014/main" id="{79850E76-113E-989E-87E3-B83BC3F69922}"/>
              </a:ext>
            </a:extLst>
          </p:cNvPr>
          <p:cNvSpPr>
            <a:spLocks noChangeArrowheads="1"/>
          </p:cNvSpPr>
          <p:nvPr/>
        </p:nvSpPr>
        <p:spPr bwMode="auto">
          <a:xfrm>
            <a:off x="1362075" y="2852738"/>
            <a:ext cx="1004888"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r>
              <a:rPr lang="en-US" altLang="en-US" sz="1600" b="1">
                <a:latin typeface="Arial Narrow" panose="020B0606020202030204" pitchFamily="34" charset="0"/>
              </a:rPr>
              <a:t>Faktor</a:t>
            </a:r>
          </a:p>
          <a:p>
            <a:pPr>
              <a:lnSpc>
                <a:spcPct val="90000"/>
              </a:lnSpc>
            </a:pPr>
            <a:r>
              <a:rPr lang="en-US" altLang="en-US" sz="1600" b="1">
                <a:latin typeface="Arial Narrow" panose="020B0606020202030204" pitchFamily="34" charset="0"/>
              </a:rPr>
              <a:t>budaya</a:t>
            </a:r>
          </a:p>
        </p:txBody>
      </p:sp>
      <p:sp>
        <p:nvSpPr>
          <p:cNvPr id="30758" name="Rectangle 38">
            <a:extLst>
              <a:ext uri="{FF2B5EF4-FFF2-40B4-BE49-F238E27FC236}">
                <a16:creationId xmlns:a16="http://schemas.microsoft.com/office/drawing/2014/main" id="{7677CA6A-E3FE-BE3B-5ED3-47AA538C75EE}"/>
              </a:ext>
            </a:extLst>
          </p:cNvPr>
          <p:cNvSpPr>
            <a:spLocks noChangeArrowheads="1"/>
          </p:cNvSpPr>
          <p:nvPr/>
        </p:nvSpPr>
        <p:spPr bwMode="auto">
          <a:xfrm>
            <a:off x="6176963" y="3587750"/>
            <a:ext cx="2857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latin typeface="Arial Narrow" panose="020B0606020202030204" pitchFamily="34" charset="0"/>
              </a:rPr>
              <a:t>3</a:t>
            </a:r>
          </a:p>
        </p:txBody>
      </p:sp>
      <p:sp>
        <p:nvSpPr>
          <p:cNvPr id="30759" name="Rectangle 39">
            <a:extLst>
              <a:ext uri="{FF2B5EF4-FFF2-40B4-BE49-F238E27FC236}">
                <a16:creationId xmlns:a16="http://schemas.microsoft.com/office/drawing/2014/main" id="{92BBE12E-8E9C-3865-40F7-CEB6C9A6893E}"/>
              </a:ext>
            </a:extLst>
          </p:cNvPr>
          <p:cNvSpPr>
            <a:spLocks noChangeArrowheads="1"/>
          </p:cNvSpPr>
          <p:nvPr/>
        </p:nvSpPr>
        <p:spPr bwMode="auto">
          <a:xfrm>
            <a:off x="5186363" y="5397500"/>
            <a:ext cx="2857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latin typeface="Arial Narrow" panose="020B0606020202030204" pitchFamily="34" charset="0"/>
              </a:rPr>
              <a:t>4</a:t>
            </a:r>
          </a:p>
        </p:txBody>
      </p:sp>
      <p:sp>
        <p:nvSpPr>
          <p:cNvPr id="30760" name="Rectangle 40">
            <a:extLst>
              <a:ext uri="{FF2B5EF4-FFF2-40B4-BE49-F238E27FC236}">
                <a16:creationId xmlns:a16="http://schemas.microsoft.com/office/drawing/2014/main" id="{7ACF5066-2438-1379-7DD0-1AF27875ACAC}"/>
              </a:ext>
            </a:extLst>
          </p:cNvPr>
          <p:cNvSpPr>
            <a:spLocks noChangeArrowheads="1"/>
          </p:cNvSpPr>
          <p:nvPr/>
        </p:nvSpPr>
        <p:spPr bwMode="auto">
          <a:xfrm>
            <a:off x="3167063" y="5588000"/>
            <a:ext cx="2857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latin typeface="Arial Narrow" panose="020B0606020202030204" pitchFamily="34" charset="0"/>
              </a:rPr>
              <a:t>5</a:t>
            </a:r>
          </a:p>
        </p:txBody>
      </p:sp>
      <p:sp>
        <p:nvSpPr>
          <p:cNvPr id="30761" name="Rectangle 41">
            <a:extLst>
              <a:ext uri="{FF2B5EF4-FFF2-40B4-BE49-F238E27FC236}">
                <a16:creationId xmlns:a16="http://schemas.microsoft.com/office/drawing/2014/main" id="{F8AE9671-1124-49A7-5338-B8A4CD3673A7}"/>
              </a:ext>
            </a:extLst>
          </p:cNvPr>
          <p:cNvSpPr>
            <a:spLocks noChangeArrowheads="1"/>
          </p:cNvSpPr>
          <p:nvPr/>
        </p:nvSpPr>
        <p:spPr bwMode="auto">
          <a:xfrm>
            <a:off x="1890713" y="4216400"/>
            <a:ext cx="2857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latin typeface="Arial Narrow" panose="020B0606020202030204" pitchFamily="34" charset="0"/>
              </a:rPr>
              <a:t>6</a:t>
            </a:r>
          </a:p>
        </p:txBody>
      </p:sp>
      <p:sp>
        <p:nvSpPr>
          <p:cNvPr id="30762" name="Rectangle 42">
            <a:extLst>
              <a:ext uri="{FF2B5EF4-FFF2-40B4-BE49-F238E27FC236}">
                <a16:creationId xmlns:a16="http://schemas.microsoft.com/office/drawing/2014/main" id="{E48A3E34-A01D-38E9-795F-8AAA04C3CE80}"/>
              </a:ext>
            </a:extLst>
          </p:cNvPr>
          <p:cNvSpPr>
            <a:spLocks noChangeArrowheads="1"/>
          </p:cNvSpPr>
          <p:nvPr/>
        </p:nvSpPr>
        <p:spPr bwMode="auto">
          <a:xfrm>
            <a:off x="2214563" y="2292350"/>
            <a:ext cx="2857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latin typeface="Arial Narrow" panose="020B0606020202030204" pitchFamily="34" charset="0"/>
              </a:rPr>
              <a:t>7</a:t>
            </a:r>
          </a:p>
        </p:txBody>
      </p:sp>
      <p:sp>
        <p:nvSpPr>
          <p:cNvPr id="30763" name="Rectangle 43">
            <a:extLst>
              <a:ext uri="{FF2B5EF4-FFF2-40B4-BE49-F238E27FC236}">
                <a16:creationId xmlns:a16="http://schemas.microsoft.com/office/drawing/2014/main" id="{36CB36EB-1711-A5BF-0762-5DBF26F26D7F}"/>
              </a:ext>
            </a:extLst>
          </p:cNvPr>
          <p:cNvSpPr>
            <a:spLocks noChangeArrowheads="1"/>
          </p:cNvSpPr>
          <p:nvPr/>
        </p:nvSpPr>
        <p:spPr bwMode="auto">
          <a:xfrm>
            <a:off x="1919288" y="1431925"/>
            <a:ext cx="14827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4" name="Rectangle 44">
            <a:extLst>
              <a:ext uri="{FF2B5EF4-FFF2-40B4-BE49-F238E27FC236}">
                <a16:creationId xmlns:a16="http://schemas.microsoft.com/office/drawing/2014/main" id="{6B6B6A69-9549-D731-6F3B-30A2BBE946E0}"/>
              </a:ext>
            </a:extLst>
          </p:cNvPr>
          <p:cNvSpPr>
            <a:spLocks noChangeArrowheads="1"/>
          </p:cNvSpPr>
          <p:nvPr/>
        </p:nvSpPr>
        <p:spPr bwMode="auto">
          <a:xfrm>
            <a:off x="2389188" y="2524125"/>
            <a:ext cx="735012"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1600" b="1">
                <a:latin typeface="Arial Narrow" panose="020B0606020202030204" pitchFamily="34" charset="0"/>
              </a:rPr>
              <a:t>Faktor </a:t>
            </a:r>
          </a:p>
          <a:p>
            <a:pPr algn="ctr">
              <a:lnSpc>
                <a:spcPct val="90000"/>
              </a:lnSpc>
            </a:pPr>
            <a:r>
              <a:rPr lang="en-US" altLang="en-US" sz="1600" b="1">
                <a:latin typeface="Arial Narrow" panose="020B0606020202030204" pitchFamily="34" charset="0"/>
              </a:rPr>
              <a:t>politik/</a:t>
            </a:r>
          </a:p>
          <a:p>
            <a:pPr algn="ctr">
              <a:lnSpc>
                <a:spcPct val="90000"/>
              </a:lnSpc>
            </a:pPr>
            <a:r>
              <a:rPr lang="en-US" altLang="en-US" sz="1600" b="1">
                <a:latin typeface="Arial Narrow" panose="020B0606020202030204" pitchFamily="34" charset="0"/>
              </a:rPr>
              <a:t>hukum</a:t>
            </a:r>
          </a:p>
        </p:txBody>
      </p:sp>
      <p:sp>
        <p:nvSpPr>
          <p:cNvPr id="30765" name="Rectangle 45">
            <a:extLst>
              <a:ext uri="{FF2B5EF4-FFF2-40B4-BE49-F238E27FC236}">
                <a16:creationId xmlns:a16="http://schemas.microsoft.com/office/drawing/2014/main" id="{3C537B2E-1C92-A211-D008-76BC2DDEAF93}"/>
              </a:ext>
            </a:extLst>
          </p:cNvPr>
          <p:cNvSpPr>
            <a:spLocks noChangeArrowheads="1"/>
          </p:cNvSpPr>
          <p:nvPr/>
        </p:nvSpPr>
        <p:spPr bwMode="auto">
          <a:xfrm>
            <a:off x="3230563" y="1814513"/>
            <a:ext cx="1897062"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US" altLang="en-US" sz="1600" b="1">
                <a:latin typeface="Arial Narrow" panose="020B0606020202030204" pitchFamily="34" charset="0"/>
              </a:rPr>
              <a:t>Lingk domestik</a:t>
            </a:r>
          </a:p>
          <a:p>
            <a:pPr algn="ctr">
              <a:lnSpc>
                <a:spcPct val="90000"/>
              </a:lnSpc>
            </a:pPr>
            <a:r>
              <a:rPr lang="en-US" altLang="en-US" sz="1600" b="1">
                <a:latin typeface="Arial Narrow" panose="020B0606020202030204" pitchFamily="34" charset="0"/>
              </a:rPr>
              <a:t>(tdk dpt dikendalikan)</a:t>
            </a:r>
          </a:p>
        </p:txBody>
      </p:sp>
      <p:sp>
        <p:nvSpPr>
          <p:cNvPr id="30766" name="Rectangle 46">
            <a:extLst>
              <a:ext uri="{FF2B5EF4-FFF2-40B4-BE49-F238E27FC236}">
                <a16:creationId xmlns:a16="http://schemas.microsoft.com/office/drawing/2014/main" id="{9CDF2310-357E-2BC1-ACC9-13CDA7358713}"/>
              </a:ext>
            </a:extLst>
          </p:cNvPr>
          <p:cNvSpPr>
            <a:spLocks noChangeArrowheads="1"/>
          </p:cNvSpPr>
          <p:nvPr/>
        </p:nvSpPr>
        <p:spPr bwMode="auto">
          <a:xfrm>
            <a:off x="3276600" y="2743200"/>
            <a:ext cx="18065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600" b="1">
                <a:latin typeface="Arial Narrow" panose="020B0606020202030204" pitchFamily="34" charset="0"/>
              </a:rPr>
              <a:t>(dpt dikendalikan)</a:t>
            </a:r>
          </a:p>
        </p:txBody>
      </p:sp>
    </p:spTree>
  </p:cSld>
  <p:clrMapOvr>
    <a:masterClrMapping/>
  </p:clrMapOvr>
  <p:transition>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4A41660-0C2A-379D-F261-4A3C3399181D}"/>
              </a:ext>
            </a:extLst>
          </p:cNvPr>
          <p:cNvSpPr>
            <a:spLocks noGrp="1" noChangeArrowheads="1"/>
          </p:cNvSpPr>
          <p:nvPr>
            <p:ph type="title"/>
          </p:nvPr>
        </p:nvSpPr>
        <p:spPr>
          <a:xfrm>
            <a:off x="246063" y="930275"/>
            <a:ext cx="7772400" cy="898525"/>
          </a:xfrm>
        </p:spPr>
        <p:txBody>
          <a:bodyPr/>
          <a:lstStyle/>
          <a:p>
            <a:pPr eaLnBrk="1" hangingPunct="1"/>
            <a:r>
              <a:rPr lang="en-US" altLang="en-US" sz="3600"/>
              <a:t>Tujuh Perangkap Pemasaran Global</a:t>
            </a:r>
            <a:r>
              <a:rPr lang="en-US" altLang="en-US"/>
              <a:t> </a:t>
            </a:r>
          </a:p>
        </p:txBody>
      </p:sp>
      <p:sp>
        <p:nvSpPr>
          <p:cNvPr id="31747" name="Rectangle 3">
            <a:extLst>
              <a:ext uri="{FF2B5EF4-FFF2-40B4-BE49-F238E27FC236}">
                <a16:creationId xmlns:a16="http://schemas.microsoft.com/office/drawing/2014/main" id="{6EA1C157-5963-A1FB-9DDD-29206F77F6D9}"/>
              </a:ext>
            </a:extLst>
          </p:cNvPr>
          <p:cNvSpPr>
            <a:spLocks noGrp="1" noChangeArrowheads="1"/>
          </p:cNvSpPr>
          <p:nvPr>
            <p:ph type="body" idx="1"/>
          </p:nvPr>
        </p:nvSpPr>
        <p:spPr>
          <a:xfrm>
            <a:off x="152400" y="1828800"/>
            <a:ext cx="8686800" cy="4724400"/>
          </a:xfrm>
        </p:spPr>
        <p:txBody>
          <a:bodyPr/>
          <a:lstStyle/>
          <a:p>
            <a:pPr eaLnBrk="1" hangingPunct="1"/>
            <a:r>
              <a:rPr lang="en-US" altLang="en-US"/>
              <a:t>Memasuki pasar asing dengan berpatokan pada besarnya permintaan</a:t>
            </a:r>
          </a:p>
          <a:p>
            <a:pPr lvl="1" eaLnBrk="1" hangingPunct="1"/>
            <a:r>
              <a:rPr lang="en-US" altLang="en-US"/>
              <a:t>Daya strategik suatu pasar tidak ditentukan oleh ukuran pasar semata, tetapi juga oleh kemampuan strategik masuk perusahaan ke dalam pasar bersangkutan untuk merebut pangsa pasar dan melumpuhkan pesaing yang mencoba mempertahankan posisinya.</a:t>
            </a:r>
          </a:p>
          <a:p>
            <a:pPr lvl="1" eaLnBrk="1" hangingPunct="1">
              <a:buFontTx/>
              <a:buNone/>
            </a:pP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0B25C3B-69FC-E51C-EAA7-18AF9067DE74}"/>
              </a:ext>
            </a:extLst>
          </p:cNvPr>
          <p:cNvSpPr>
            <a:spLocks noGrp="1" noChangeArrowheads="1"/>
          </p:cNvSpPr>
          <p:nvPr>
            <p:ph type="title"/>
          </p:nvPr>
        </p:nvSpPr>
        <p:spPr>
          <a:xfrm>
            <a:off x="246063" y="930275"/>
            <a:ext cx="7772400" cy="898525"/>
          </a:xfrm>
        </p:spPr>
        <p:txBody>
          <a:bodyPr/>
          <a:lstStyle/>
          <a:p>
            <a:pPr eaLnBrk="1" hangingPunct="1"/>
            <a:br>
              <a:rPr lang="en-US" altLang="en-US" sz="3600"/>
            </a:br>
            <a:r>
              <a:rPr lang="en-US" altLang="en-US" sz="3600"/>
              <a:t>Faktor Pelanggan (Customer Drivers)</a:t>
            </a:r>
            <a:br>
              <a:rPr lang="en-US" altLang="en-US"/>
            </a:br>
            <a:endParaRPr lang="en-US" altLang="en-US"/>
          </a:p>
        </p:txBody>
      </p:sp>
      <p:sp>
        <p:nvSpPr>
          <p:cNvPr id="5123" name="Rectangle 3">
            <a:extLst>
              <a:ext uri="{FF2B5EF4-FFF2-40B4-BE49-F238E27FC236}">
                <a16:creationId xmlns:a16="http://schemas.microsoft.com/office/drawing/2014/main" id="{C66DEDCE-CC58-5434-E2A4-EAB5332C5D3B}"/>
              </a:ext>
            </a:extLst>
          </p:cNvPr>
          <p:cNvSpPr>
            <a:spLocks noGrp="1" noChangeArrowheads="1"/>
          </p:cNvSpPr>
          <p:nvPr>
            <p:ph type="body" idx="1"/>
          </p:nvPr>
        </p:nvSpPr>
        <p:spPr>
          <a:xfrm>
            <a:off x="685800" y="1905000"/>
            <a:ext cx="7772400" cy="4357688"/>
          </a:xfrm>
        </p:spPr>
        <p:txBody>
          <a:bodyPr/>
          <a:lstStyle/>
          <a:p>
            <a:pPr marL="914400" lvl="1" indent="-457200" eaLnBrk="1" hangingPunct="1"/>
            <a:r>
              <a:rPr lang="en-US" altLang="en-US" sz="3200"/>
              <a:t>Kesamaan kebutuhan pelanggan</a:t>
            </a:r>
            <a:r>
              <a:rPr lang="en-US" altLang="en-US"/>
              <a:t> </a:t>
            </a:r>
          </a:p>
          <a:p>
            <a:pPr marL="1295400" lvl="2" indent="-381000" eaLnBrk="1" hangingPunct="1"/>
            <a:r>
              <a:rPr lang="en-US" altLang="en-US"/>
              <a:t>Manakala konsumen di berbagai negara memiliki kebutuhan yg sama thd katagori produk atau jasa tertentu, maka faktor kesamaan ini akan menjadi pemicu pokok globalisasi perusahaan</a:t>
            </a:r>
          </a:p>
          <a:p>
            <a:pPr marL="914400" lvl="1" indent="-457200" eaLnBrk="1" hangingPunct="1"/>
            <a:r>
              <a:rPr lang="en-US" altLang="en-US" sz="3200"/>
              <a:t>Pelanggan global</a:t>
            </a:r>
            <a:r>
              <a:rPr lang="en-US" altLang="en-US"/>
              <a:t>  </a:t>
            </a:r>
          </a:p>
          <a:p>
            <a:pPr marL="1295400" lvl="2" indent="-381000" eaLnBrk="1" hangingPunct="1"/>
            <a:r>
              <a:rPr lang="en-US" altLang="en-US"/>
              <a:t>Konsumen yg membutuhkan produk atau jasa yg sama di berbagai negara.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C1D0667-CC78-EED5-C16C-6FDC672881CD}"/>
              </a:ext>
            </a:extLst>
          </p:cNvPr>
          <p:cNvSpPr>
            <a:spLocks noGrp="1" noChangeArrowheads="1"/>
          </p:cNvSpPr>
          <p:nvPr>
            <p:ph type="title"/>
          </p:nvPr>
        </p:nvSpPr>
        <p:spPr/>
        <p:txBody>
          <a:bodyPr/>
          <a:lstStyle/>
          <a:p>
            <a:pPr eaLnBrk="1" hangingPunct="1"/>
            <a:r>
              <a:rPr lang="en-US" altLang="en-US" sz="4000"/>
              <a:t>Tujuh Perangkap Pemasaran Global</a:t>
            </a:r>
          </a:p>
        </p:txBody>
      </p:sp>
      <p:sp>
        <p:nvSpPr>
          <p:cNvPr id="32771" name="Rectangle 3">
            <a:extLst>
              <a:ext uri="{FF2B5EF4-FFF2-40B4-BE49-F238E27FC236}">
                <a16:creationId xmlns:a16="http://schemas.microsoft.com/office/drawing/2014/main" id="{648624BF-3907-57C6-96E0-2F74001901C6}"/>
              </a:ext>
            </a:extLst>
          </p:cNvPr>
          <p:cNvSpPr>
            <a:spLocks noGrp="1" noChangeArrowheads="1"/>
          </p:cNvSpPr>
          <p:nvPr>
            <p:ph type="body" idx="1"/>
          </p:nvPr>
        </p:nvSpPr>
        <p:spPr/>
        <p:txBody>
          <a:bodyPr/>
          <a:lstStyle/>
          <a:p>
            <a:pPr eaLnBrk="1" hangingPunct="1"/>
            <a:r>
              <a:rPr lang="en-US" altLang="en-US" sz="2800"/>
              <a:t>Memasuki pasar asing dengan berpatokan pada besarnya permintaan</a:t>
            </a:r>
          </a:p>
          <a:p>
            <a:pPr lvl="1" eaLnBrk="1" hangingPunct="1"/>
            <a:r>
              <a:rPr lang="en-US" altLang="en-US" sz="2400"/>
              <a:t>Perusahaan sebaiknya masuk ke pasar yg paling sesuai dengan strateginya</a:t>
            </a:r>
          </a:p>
          <a:p>
            <a:pPr lvl="1" eaLnBrk="1" hangingPunct="1"/>
            <a:r>
              <a:rPr lang="en-US" altLang="en-US" sz="2400"/>
              <a:t>Misalnya perusahaan asuransi kendaraan bermotor sedang merencanakan masuk ke pasar asing, strateginya adalah : </a:t>
            </a:r>
          </a:p>
          <a:p>
            <a:pPr lvl="2" eaLnBrk="1" hangingPunct="1"/>
            <a:r>
              <a:rPr lang="en-US" altLang="en-US" sz="2000"/>
              <a:t>Menggaet klien baru dgn menghubungi asosiasi kendaraan bermotor, </a:t>
            </a:r>
          </a:p>
          <a:p>
            <a:pPr lvl="2" eaLnBrk="1" hangingPunct="1"/>
            <a:r>
              <a:rPr lang="en-US" altLang="en-US" sz="2000"/>
              <a:t>Memberikan asuransi dgn potongan harga.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A2C4B85-1507-7494-2A25-6177BC94B0E4}"/>
              </a:ext>
            </a:extLst>
          </p:cNvPr>
          <p:cNvSpPr>
            <a:spLocks noGrp="1" noChangeArrowheads="1"/>
          </p:cNvSpPr>
          <p:nvPr>
            <p:ph type="title"/>
          </p:nvPr>
        </p:nvSpPr>
        <p:spPr/>
        <p:txBody>
          <a:bodyPr/>
          <a:lstStyle/>
          <a:p>
            <a:pPr eaLnBrk="1" hangingPunct="1"/>
            <a:r>
              <a:rPr lang="en-US" altLang="en-US" sz="3600"/>
              <a:t>Tujuh Perangkap Pemasaran Global</a:t>
            </a:r>
          </a:p>
        </p:txBody>
      </p:sp>
      <p:sp>
        <p:nvSpPr>
          <p:cNvPr id="33795" name="Rectangle 3">
            <a:extLst>
              <a:ext uri="{FF2B5EF4-FFF2-40B4-BE49-F238E27FC236}">
                <a16:creationId xmlns:a16="http://schemas.microsoft.com/office/drawing/2014/main" id="{2C757B3C-6C9A-50D6-4719-1E4DC4EE180F}"/>
              </a:ext>
            </a:extLst>
          </p:cNvPr>
          <p:cNvSpPr>
            <a:spLocks noGrp="1" noChangeArrowheads="1"/>
          </p:cNvSpPr>
          <p:nvPr>
            <p:ph type="body" idx="1"/>
          </p:nvPr>
        </p:nvSpPr>
        <p:spPr/>
        <p:txBody>
          <a:bodyPr/>
          <a:lstStyle/>
          <a:p>
            <a:pPr eaLnBrk="1" hangingPunct="1"/>
            <a:r>
              <a:rPr lang="en-US" altLang="en-US" sz="2800"/>
              <a:t>Meremehkan pesaing yg ada</a:t>
            </a:r>
          </a:p>
          <a:p>
            <a:pPr lvl="1" eaLnBrk="1" hangingPunct="1"/>
            <a:r>
              <a:rPr lang="en-US" altLang="en-US" sz="2400"/>
              <a:t>Seluruh pesaing yg ada dlm suatu pasar merupakan perusahaan yg mampu bertahan</a:t>
            </a:r>
          </a:p>
          <a:p>
            <a:pPr lvl="1" eaLnBrk="1" hangingPunct="1"/>
            <a:r>
              <a:rPr lang="en-US" altLang="en-US" sz="2400"/>
              <a:t>Seringkali pesaing asing dipasarnya sendiri menyerang balik dgn gencar. Perusahaan Jepang dan Jerman sdh dikenal sangat sangat protektif thd pasar domestiknya</a:t>
            </a:r>
          </a:p>
          <a:p>
            <a:pPr lvl="1" eaLnBrk="1" hangingPunct="1"/>
            <a:r>
              <a:rPr lang="en-US" altLang="en-US" sz="2400"/>
              <a:t>Pesaing lokal sering menggalang rasa nasionalisme dan rasa cinta thd produk lokal.</a:t>
            </a:r>
          </a:p>
          <a:p>
            <a:pPr eaLnBrk="1" hangingPunct="1">
              <a:buFontTx/>
              <a:buNone/>
            </a:pPr>
            <a:endParaRPr lang="en-US" altLang="en-US" sz="2800"/>
          </a:p>
          <a:p>
            <a:pPr eaLnBrk="1" hangingPunct="1"/>
            <a:endParaRPr lang="en-US" altLang="en-US" sz="28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79449A35-6886-DE22-1532-2C700F3EEFFE}"/>
              </a:ext>
            </a:extLst>
          </p:cNvPr>
          <p:cNvSpPr>
            <a:spLocks noGrp="1" noChangeArrowheads="1"/>
          </p:cNvSpPr>
          <p:nvPr>
            <p:ph type="title"/>
          </p:nvPr>
        </p:nvSpPr>
        <p:spPr/>
        <p:txBody>
          <a:bodyPr/>
          <a:lstStyle/>
          <a:p>
            <a:pPr eaLnBrk="1" hangingPunct="1"/>
            <a:r>
              <a:rPr lang="en-US" altLang="en-US" sz="3600"/>
              <a:t>Tujuh Perangkap Pemasaran Global</a:t>
            </a:r>
          </a:p>
        </p:txBody>
      </p:sp>
      <p:sp>
        <p:nvSpPr>
          <p:cNvPr id="34819" name="Rectangle 3">
            <a:extLst>
              <a:ext uri="{FF2B5EF4-FFF2-40B4-BE49-F238E27FC236}">
                <a16:creationId xmlns:a16="http://schemas.microsoft.com/office/drawing/2014/main" id="{DA703DC5-103C-E8F1-7CF1-2F4EF137667D}"/>
              </a:ext>
            </a:extLst>
          </p:cNvPr>
          <p:cNvSpPr>
            <a:spLocks noGrp="1" noChangeArrowheads="1"/>
          </p:cNvSpPr>
          <p:nvPr>
            <p:ph type="body" idx="1"/>
          </p:nvPr>
        </p:nvSpPr>
        <p:spPr/>
        <p:txBody>
          <a:bodyPr/>
          <a:lstStyle/>
          <a:p>
            <a:pPr eaLnBrk="1" hangingPunct="1">
              <a:lnSpc>
                <a:spcPct val="90000"/>
              </a:lnSpc>
            </a:pPr>
            <a:r>
              <a:rPr lang="en-US" altLang="en-US" sz="2800"/>
              <a:t>Ekspektasi bahwa konsumen di seluruh dunia mendambakan hal yg sama dan tdk jeli thd motivasi konsumen</a:t>
            </a:r>
          </a:p>
          <a:p>
            <a:pPr lvl="1" eaLnBrk="1" hangingPunct="1">
              <a:lnSpc>
                <a:spcPct val="90000"/>
              </a:lnSpc>
            </a:pPr>
            <a:r>
              <a:rPr lang="en-US" altLang="en-US" sz="2400"/>
              <a:t>Suksesnya di pasar lokal tanpa penyesuaian ke pasar internasional</a:t>
            </a:r>
          </a:p>
          <a:p>
            <a:pPr lvl="1" eaLnBrk="1" hangingPunct="1">
              <a:lnSpc>
                <a:spcPct val="90000"/>
              </a:lnSpc>
            </a:pPr>
            <a:r>
              <a:rPr lang="en-US" altLang="en-US" sz="2400"/>
              <a:t>Motivasi konsumen disetiap negara hrs diidentifikasi dan dipahami secara cermat.</a:t>
            </a:r>
          </a:p>
          <a:p>
            <a:pPr lvl="1" eaLnBrk="1" hangingPunct="1">
              <a:lnSpc>
                <a:spcPct val="90000"/>
              </a:lnSpc>
            </a:pPr>
            <a:r>
              <a:rPr lang="en-US" altLang="en-US" sz="2400"/>
              <a:t>Unilever melakukan riset dgn ikut berbelanja dgn konsumen selama sehari untuk dpt memhami perilaku konsumen secara mendalam</a:t>
            </a:r>
          </a:p>
          <a:p>
            <a:pPr eaLnBrk="1" hangingPunct="1">
              <a:lnSpc>
                <a:spcPct val="90000"/>
              </a:lnSpc>
            </a:pPr>
            <a:endParaRPr lang="en-US" altLang="en-US" sz="2800"/>
          </a:p>
          <a:p>
            <a:pPr eaLnBrk="1" hangingPunct="1">
              <a:lnSpc>
                <a:spcPct val="90000"/>
              </a:lnSpc>
            </a:pPr>
            <a:endParaRPr lang="en-US" altLang="en-US" sz="2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6A0ED739-6167-484F-33EC-4ED40B487A3A}"/>
              </a:ext>
            </a:extLst>
          </p:cNvPr>
          <p:cNvSpPr>
            <a:spLocks noGrp="1" noChangeArrowheads="1"/>
          </p:cNvSpPr>
          <p:nvPr>
            <p:ph type="title"/>
          </p:nvPr>
        </p:nvSpPr>
        <p:spPr/>
        <p:txBody>
          <a:bodyPr/>
          <a:lstStyle/>
          <a:p>
            <a:pPr eaLnBrk="1" hangingPunct="1"/>
            <a:r>
              <a:rPr lang="en-US" altLang="en-US" sz="3600"/>
              <a:t>Tujuh Perangkap Pemasaran Global</a:t>
            </a:r>
          </a:p>
        </p:txBody>
      </p:sp>
      <p:sp>
        <p:nvSpPr>
          <p:cNvPr id="35843" name="Rectangle 3">
            <a:extLst>
              <a:ext uri="{FF2B5EF4-FFF2-40B4-BE49-F238E27FC236}">
                <a16:creationId xmlns:a16="http://schemas.microsoft.com/office/drawing/2014/main" id="{3D75899F-AFE9-A6AC-9BF5-1BF3FFA77847}"/>
              </a:ext>
            </a:extLst>
          </p:cNvPr>
          <p:cNvSpPr>
            <a:spLocks noGrp="1" noChangeArrowheads="1"/>
          </p:cNvSpPr>
          <p:nvPr>
            <p:ph type="body" idx="1"/>
          </p:nvPr>
        </p:nvSpPr>
        <p:spPr/>
        <p:txBody>
          <a:bodyPr/>
          <a:lstStyle/>
          <a:p>
            <a:pPr eaLnBrk="1" hangingPunct="1"/>
            <a:r>
              <a:rPr lang="en-US" altLang="en-US" sz="2800"/>
              <a:t>Memasuki pasar luar negeri dgn harga yg tidak tepat.</a:t>
            </a:r>
          </a:p>
          <a:p>
            <a:pPr lvl="1" eaLnBrk="1" hangingPunct="1"/>
            <a:r>
              <a:rPr lang="en-US" altLang="en-US" sz="2400"/>
              <a:t>Seringkali kesalahan yg dilakukan adalah menetapkan harga jual lokal ke pasar internasional tanpa penyesuaian</a:t>
            </a:r>
          </a:p>
          <a:p>
            <a:pPr lvl="1" eaLnBrk="1" hangingPunct="1"/>
            <a:r>
              <a:rPr lang="en-US" altLang="en-US" sz="2400"/>
              <a:t>Produk baru di pasar LN biasanya memerlukan promosi, sehingga memerlukan biaya tambahan.</a:t>
            </a:r>
          </a:p>
          <a:p>
            <a:pPr lvl="1" eaLnBrk="1" hangingPunct="1"/>
            <a:r>
              <a:rPr lang="en-US" altLang="en-US" sz="2400"/>
              <a:t>BMW di Amerika lebih mahal dibandingkan di Jerman.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DCFF793B-0D45-BC37-248B-5BE66A32177D}"/>
              </a:ext>
            </a:extLst>
          </p:cNvPr>
          <p:cNvSpPr>
            <a:spLocks noGrp="1" noChangeArrowheads="1"/>
          </p:cNvSpPr>
          <p:nvPr>
            <p:ph type="title"/>
          </p:nvPr>
        </p:nvSpPr>
        <p:spPr/>
        <p:txBody>
          <a:bodyPr/>
          <a:lstStyle/>
          <a:p>
            <a:pPr eaLnBrk="1" hangingPunct="1"/>
            <a:r>
              <a:rPr lang="en-US" altLang="en-US" sz="3600"/>
              <a:t>Tujuh Perangkap Pemasaran Global</a:t>
            </a:r>
          </a:p>
        </p:txBody>
      </p:sp>
      <p:sp>
        <p:nvSpPr>
          <p:cNvPr id="36867" name="Rectangle 3">
            <a:extLst>
              <a:ext uri="{FF2B5EF4-FFF2-40B4-BE49-F238E27FC236}">
                <a16:creationId xmlns:a16="http://schemas.microsoft.com/office/drawing/2014/main" id="{8874C229-44EC-1DE1-3B32-6698FB29F9B6}"/>
              </a:ext>
            </a:extLst>
          </p:cNvPr>
          <p:cNvSpPr>
            <a:spLocks noGrp="1" noChangeArrowheads="1"/>
          </p:cNvSpPr>
          <p:nvPr>
            <p:ph type="body" idx="1"/>
          </p:nvPr>
        </p:nvSpPr>
        <p:spPr/>
        <p:txBody>
          <a:bodyPr/>
          <a:lstStyle/>
          <a:p>
            <a:pPr eaLnBrk="1" hangingPunct="1"/>
            <a:r>
              <a:rPr lang="en-US" altLang="en-US" sz="2800"/>
              <a:t>Memasuki pasar tanpa merencanakan proses ekspansi</a:t>
            </a:r>
          </a:p>
          <a:p>
            <a:pPr lvl="1" eaLnBrk="1" hangingPunct="1"/>
            <a:r>
              <a:rPr lang="en-US" altLang="en-US" sz="2400"/>
              <a:t>Penetrasi ke suatu pasar baru bukanlah langkah tunggal, jika perusahaan tdk melakukan langkah selanjutnya akan terperangkap kpd kesalahan</a:t>
            </a:r>
          </a:p>
          <a:p>
            <a:pPr lvl="1" eaLnBrk="1" hangingPunct="1"/>
            <a:r>
              <a:rPr lang="en-US" altLang="en-US" sz="2400"/>
              <a:t>Kemampuan untuk bertahan hidup di pasar LN memerlukan penyesuaian yg dpt mengikuti perubahan seiring dgn kematangan pasar bersangkutan.</a:t>
            </a:r>
          </a:p>
          <a:p>
            <a:pPr eaLnBrk="1" hangingPunct="1">
              <a:buFontTx/>
              <a:buNone/>
            </a:pPr>
            <a:endParaRPr lang="en-US" altLang="en-US" sz="28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513E1D32-AB2A-DFAF-D19E-6F95E192B13C}"/>
              </a:ext>
            </a:extLst>
          </p:cNvPr>
          <p:cNvSpPr>
            <a:spLocks noGrp="1" noChangeArrowheads="1"/>
          </p:cNvSpPr>
          <p:nvPr>
            <p:ph type="title"/>
          </p:nvPr>
        </p:nvSpPr>
        <p:spPr/>
        <p:txBody>
          <a:bodyPr/>
          <a:lstStyle/>
          <a:p>
            <a:pPr eaLnBrk="1" hangingPunct="1"/>
            <a:r>
              <a:rPr lang="en-US" altLang="en-US" sz="3600"/>
              <a:t>Tujuh Perangkap Pemasaran Global</a:t>
            </a:r>
          </a:p>
        </p:txBody>
      </p:sp>
      <p:sp>
        <p:nvSpPr>
          <p:cNvPr id="37891" name="Rectangle 3">
            <a:extLst>
              <a:ext uri="{FF2B5EF4-FFF2-40B4-BE49-F238E27FC236}">
                <a16:creationId xmlns:a16="http://schemas.microsoft.com/office/drawing/2014/main" id="{BB17F249-E3F4-7728-72E2-A43C9D985789}"/>
              </a:ext>
            </a:extLst>
          </p:cNvPr>
          <p:cNvSpPr>
            <a:spLocks noGrp="1" noChangeArrowheads="1"/>
          </p:cNvSpPr>
          <p:nvPr>
            <p:ph type="body" idx="1"/>
          </p:nvPr>
        </p:nvSpPr>
        <p:spPr/>
        <p:txBody>
          <a:bodyPr/>
          <a:lstStyle/>
          <a:p>
            <a:pPr eaLnBrk="1" hangingPunct="1"/>
            <a:r>
              <a:rPr lang="en-US" altLang="en-US" sz="2800"/>
              <a:t>Salah memilih rekan bisnis</a:t>
            </a:r>
          </a:p>
          <a:p>
            <a:pPr lvl="1" eaLnBrk="1" hangingPunct="1"/>
            <a:r>
              <a:rPr lang="en-US" altLang="en-US" sz="2400"/>
              <a:t>Kemampuan mitra bisnis dlm hal pemasaran tentunya sangat menentukan kesuksesan berbisnisdi tingkat internasional.</a:t>
            </a:r>
          </a:p>
          <a:p>
            <a:pPr lvl="1" eaLnBrk="1" hangingPunct="1"/>
            <a:r>
              <a:rPr lang="en-US" altLang="en-US" sz="2400"/>
              <a:t>Memilih distributor musuh akan membahayakan, karena mereka lebih tertarik memasarkan produk pesaing atau hanya tertarik pada pihak yg memberikan bonus yg lebih tinggi.</a:t>
            </a:r>
          </a:p>
          <a:p>
            <a:pPr eaLnBrk="1" hangingPunct="1">
              <a:buFontTx/>
              <a:buNone/>
            </a:pPr>
            <a:endParaRPr lang="en-US" altLang="en-US" sz="2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26">
            <a:extLst>
              <a:ext uri="{FF2B5EF4-FFF2-40B4-BE49-F238E27FC236}">
                <a16:creationId xmlns:a16="http://schemas.microsoft.com/office/drawing/2014/main" id="{4DE6CAE7-C889-4FDB-B1C9-83CAA853408E}"/>
              </a:ext>
            </a:extLst>
          </p:cNvPr>
          <p:cNvSpPr>
            <a:spLocks noGrp="1" noChangeArrowheads="1"/>
          </p:cNvSpPr>
          <p:nvPr>
            <p:ph type="title"/>
          </p:nvPr>
        </p:nvSpPr>
        <p:spPr/>
        <p:txBody>
          <a:bodyPr/>
          <a:lstStyle/>
          <a:p>
            <a:pPr eaLnBrk="1" hangingPunct="1"/>
            <a:r>
              <a:rPr lang="en-US" altLang="en-US" sz="3600"/>
              <a:t>Tujuh Perangkap Pemasaran Global</a:t>
            </a:r>
          </a:p>
        </p:txBody>
      </p:sp>
      <p:sp>
        <p:nvSpPr>
          <p:cNvPr id="38915" name="Rectangle 1027">
            <a:extLst>
              <a:ext uri="{FF2B5EF4-FFF2-40B4-BE49-F238E27FC236}">
                <a16:creationId xmlns:a16="http://schemas.microsoft.com/office/drawing/2014/main" id="{24F41D18-0BD0-5884-0E0A-2B1B97718F48}"/>
              </a:ext>
            </a:extLst>
          </p:cNvPr>
          <p:cNvSpPr>
            <a:spLocks noGrp="1" noChangeArrowheads="1"/>
          </p:cNvSpPr>
          <p:nvPr>
            <p:ph type="body" idx="1"/>
          </p:nvPr>
        </p:nvSpPr>
        <p:spPr/>
        <p:txBody>
          <a:bodyPr/>
          <a:lstStyle/>
          <a:p>
            <a:pPr eaLnBrk="1" hangingPunct="1"/>
            <a:r>
              <a:rPr lang="en-US" altLang="en-US" sz="2800"/>
              <a:t>Kehilangan eksklusivitas merek </a:t>
            </a:r>
          </a:p>
          <a:p>
            <a:pPr lvl="1" eaLnBrk="1" hangingPunct="1"/>
            <a:r>
              <a:rPr lang="en-US" altLang="en-US" sz="2400"/>
              <a:t>Merek yg beredar di suatu negara dpt ditemui di manca negara acapkali mengakibatkan kehilangan eksklusivitas mereknya.</a:t>
            </a:r>
          </a:p>
          <a:p>
            <a:pPr lvl="1" eaLnBrk="1" hangingPunct="1"/>
            <a:r>
              <a:rPr lang="en-US" altLang="en-US" sz="2400"/>
              <a:t>Contoh : perusahaan Lacoste yg memiliki merek Crocodile menjual lisensi ke perusahaan Amerika untuk memasuki pasar Amerika. Sang Lisensee melakukan pemotongan harga untuk membanjiri pasar Amerika u/ mencapai volume yg besar. Akibatnya brand value crocodile menurun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00259A1-29D7-EBAE-2BEC-BCD73731D7BF}"/>
              </a:ext>
            </a:extLst>
          </p:cNvPr>
          <p:cNvSpPr>
            <a:spLocks noGrp="1" noChangeArrowheads="1"/>
          </p:cNvSpPr>
          <p:nvPr>
            <p:ph type="title"/>
          </p:nvPr>
        </p:nvSpPr>
        <p:spPr/>
        <p:txBody>
          <a:bodyPr/>
          <a:lstStyle/>
          <a:p>
            <a:pPr eaLnBrk="1" hangingPunct="1"/>
            <a:r>
              <a:rPr lang="en-US" altLang="en-US" sz="3600"/>
              <a:t>Faktor Pelanggan (Customer Drivers)</a:t>
            </a:r>
            <a:endParaRPr lang="en-US" altLang="en-US"/>
          </a:p>
        </p:txBody>
      </p:sp>
      <p:sp>
        <p:nvSpPr>
          <p:cNvPr id="6147" name="Rectangle 3">
            <a:extLst>
              <a:ext uri="{FF2B5EF4-FFF2-40B4-BE49-F238E27FC236}">
                <a16:creationId xmlns:a16="http://schemas.microsoft.com/office/drawing/2014/main" id="{C47205AA-4A68-79F6-F8C5-83AF890A8CD0}"/>
              </a:ext>
            </a:extLst>
          </p:cNvPr>
          <p:cNvSpPr>
            <a:spLocks noGrp="1" noChangeArrowheads="1"/>
          </p:cNvSpPr>
          <p:nvPr>
            <p:ph type="body" idx="1"/>
          </p:nvPr>
        </p:nvSpPr>
        <p:spPr/>
        <p:txBody>
          <a:bodyPr/>
          <a:lstStyle/>
          <a:p>
            <a:pPr lvl="1" eaLnBrk="1" hangingPunct="1"/>
            <a:r>
              <a:rPr lang="en-US" altLang="en-US" sz="3200"/>
              <a:t>Saluran distribusi global </a:t>
            </a:r>
          </a:p>
          <a:p>
            <a:pPr lvl="2" eaLnBrk="1" hangingPunct="1"/>
            <a:r>
              <a:rPr lang="en-US" altLang="en-US" sz="2800"/>
              <a:t>Perusahaan distribusi dan logistik (seperti TNT, DHL) yg menyediakan jasa transportasi dan distribusi berdampak positif pada pertumbuhan strategi pemasaran global.</a:t>
            </a:r>
          </a:p>
          <a:p>
            <a:pPr eaLnBrk="1" hangingPunct="1"/>
            <a:endParaRPr lang="en-US" alt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28F8F28-1DCD-BCD0-1A0F-F28C33CF08B4}"/>
              </a:ext>
            </a:extLst>
          </p:cNvPr>
          <p:cNvSpPr>
            <a:spLocks noGrp="1" noChangeArrowheads="1"/>
          </p:cNvSpPr>
          <p:nvPr>
            <p:ph type="title"/>
          </p:nvPr>
        </p:nvSpPr>
        <p:spPr/>
        <p:txBody>
          <a:bodyPr/>
          <a:lstStyle/>
          <a:p>
            <a:pPr eaLnBrk="1" hangingPunct="1"/>
            <a:br>
              <a:rPr lang="en-US" altLang="en-US" sz="3600"/>
            </a:br>
            <a:r>
              <a:rPr lang="en-US" altLang="en-US" sz="3600"/>
              <a:t>Faktor Pelanggan(Customer Drivers)</a:t>
            </a:r>
            <a:br>
              <a:rPr lang="en-US" altLang="en-US" sz="3600"/>
            </a:br>
            <a:endParaRPr lang="en-US" altLang="en-US" sz="3600"/>
          </a:p>
        </p:txBody>
      </p:sp>
      <p:sp>
        <p:nvSpPr>
          <p:cNvPr id="7171" name="Rectangle 3">
            <a:extLst>
              <a:ext uri="{FF2B5EF4-FFF2-40B4-BE49-F238E27FC236}">
                <a16:creationId xmlns:a16="http://schemas.microsoft.com/office/drawing/2014/main" id="{8F975EF2-AE79-94F2-5DFE-BD5050680964}"/>
              </a:ext>
            </a:extLst>
          </p:cNvPr>
          <p:cNvSpPr>
            <a:spLocks noGrp="1" noChangeArrowheads="1"/>
          </p:cNvSpPr>
          <p:nvPr>
            <p:ph type="body" idx="1"/>
          </p:nvPr>
        </p:nvSpPr>
        <p:spPr>
          <a:xfrm>
            <a:off x="685800" y="1905000"/>
            <a:ext cx="7772400" cy="4357688"/>
          </a:xfrm>
        </p:spPr>
        <p:txBody>
          <a:bodyPr/>
          <a:lstStyle/>
          <a:p>
            <a:pPr marL="914400" lvl="1" indent="-457200" eaLnBrk="1" hangingPunct="1">
              <a:lnSpc>
                <a:spcPct val="90000"/>
              </a:lnSpc>
            </a:pPr>
            <a:r>
              <a:rPr lang="en-US" altLang="en-US"/>
              <a:t>Transferable Marketing</a:t>
            </a:r>
          </a:p>
          <a:p>
            <a:pPr marL="1295400" lvl="2" indent="-381000" eaLnBrk="1" hangingPunct="1">
              <a:lnSpc>
                <a:spcPct val="90000"/>
              </a:lnSpc>
            </a:pPr>
            <a:r>
              <a:rPr lang="en-US" altLang="en-US"/>
              <a:t>Faktor ini berkaitan dng penggunaan ide pemasaran yg sama di berbagai negara, misalnya kemasan, iklan, nama merek. Marlboro misalnya cenderung sama antar negara dan terbukti cukup efektif</a:t>
            </a:r>
          </a:p>
          <a:p>
            <a:pPr marL="914400" lvl="1" indent="-457200" eaLnBrk="1" hangingPunct="1">
              <a:lnSpc>
                <a:spcPct val="90000"/>
              </a:lnSpc>
            </a:pPr>
            <a:r>
              <a:rPr lang="en-US" altLang="en-US"/>
              <a:t>Leading market</a:t>
            </a:r>
          </a:p>
          <a:p>
            <a:pPr marL="1295400" lvl="2" indent="-381000" eaLnBrk="1" hangingPunct="1">
              <a:lnSpc>
                <a:spcPct val="90000"/>
              </a:lnSpc>
            </a:pPr>
            <a:r>
              <a:rPr lang="en-US" altLang="en-US"/>
              <a:t>Mengacu pada pasar yg bercirikan : </a:t>
            </a:r>
          </a:p>
          <a:p>
            <a:pPr marL="1714500" lvl="3" indent="-342900" eaLnBrk="1" hangingPunct="1">
              <a:lnSpc>
                <a:spcPct val="90000"/>
              </a:lnSpc>
            </a:pPr>
            <a:r>
              <a:rPr lang="en-US" altLang="en-US"/>
              <a:t>Produk dan jasa yg memiliki kandungan teknologi terkini</a:t>
            </a:r>
          </a:p>
          <a:p>
            <a:pPr marL="1714500" lvl="3" indent="-342900" eaLnBrk="1" hangingPunct="1">
              <a:lnSpc>
                <a:spcPct val="90000"/>
              </a:lnSpc>
            </a:pPr>
            <a:r>
              <a:rPr lang="en-US" altLang="en-US"/>
              <a:t>Tingkat persaingan intensif</a:t>
            </a:r>
          </a:p>
          <a:p>
            <a:pPr marL="1714500" lvl="3" indent="-342900" eaLnBrk="1" hangingPunct="1">
              <a:lnSpc>
                <a:spcPct val="90000"/>
              </a:lnSpc>
            </a:pPr>
            <a:r>
              <a:rPr lang="en-US" altLang="en-US"/>
              <a:t>Konsumen relatif canggih dan banyak menuntut</a:t>
            </a:r>
          </a:p>
          <a:p>
            <a:pPr marL="914400" lvl="1" indent="-457200" eaLnBrk="1" hangingPunct="1">
              <a:lnSpc>
                <a:spcPct val="90000"/>
              </a:lnSpc>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050">
            <a:extLst>
              <a:ext uri="{FF2B5EF4-FFF2-40B4-BE49-F238E27FC236}">
                <a16:creationId xmlns:a16="http://schemas.microsoft.com/office/drawing/2014/main" id="{91F3B33C-F226-0739-B936-56E1160B7919}"/>
              </a:ext>
            </a:extLst>
          </p:cNvPr>
          <p:cNvSpPr>
            <a:spLocks noGrp="1" noChangeArrowheads="1"/>
          </p:cNvSpPr>
          <p:nvPr>
            <p:ph type="title"/>
          </p:nvPr>
        </p:nvSpPr>
        <p:spPr>
          <a:xfrm>
            <a:off x="246063" y="930275"/>
            <a:ext cx="7772400" cy="822325"/>
          </a:xfrm>
        </p:spPr>
        <p:txBody>
          <a:bodyPr/>
          <a:lstStyle/>
          <a:p>
            <a:pPr eaLnBrk="1" hangingPunct="1"/>
            <a:r>
              <a:rPr lang="en-US" altLang="en-US" sz="3600"/>
              <a:t>Faktor Pelanggan(Customer Drivers)</a:t>
            </a:r>
          </a:p>
        </p:txBody>
      </p:sp>
      <p:sp>
        <p:nvSpPr>
          <p:cNvPr id="8195" name="Rectangle 2051">
            <a:extLst>
              <a:ext uri="{FF2B5EF4-FFF2-40B4-BE49-F238E27FC236}">
                <a16:creationId xmlns:a16="http://schemas.microsoft.com/office/drawing/2014/main" id="{DCCD5B93-B44C-E972-7833-856D4B80693B}"/>
              </a:ext>
            </a:extLst>
          </p:cNvPr>
          <p:cNvSpPr>
            <a:spLocks noGrp="1" noChangeArrowheads="1"/>
          </p:cNvSpPr>
          <p:nvPr>
            <p:ph type="body" idx="1"/>
          </p:nvPr>
        </p:nvSpPr>
        <p:spPr>
          <a:xfrm>
            <a:off x="685800" y="1752600"/>
            <a:ext cx="7772400" cy="4510088"/>
          </a:xfrm>
        </p:spPr>
        <p:txBody>
          <a:bodyPr/>
          <a:lstStyle/>
          <a:p>
            <a:pPr eaLnBrk="1" hangingPunct="1">
              <a:lnSpc>
                <a:spcPct val="90000"/>
              </a:lnSpc>
            </a:pPr>
            <a:r>
              <a:rPr lang="en-US" altLang="en-US" sz="2800"/>
              <a:t>Contoh spesifik perubahan pokok dalam faktor pelanggan, meliputi :</a:t>
            </a:r>
          </a:p>
          <a:p>
            <a:pPr lvl="1" eaLnBrk="1" hangingPunct="1">
              <a:lnSpc>
                <a:spcPct val="90000"/>
              </a:lnSpc>
            </a:pPr>
            <a:r>
              <a:rPr lang="en-US" altLang="en-US" sz="2400"/>
              <a:t>Pendapatan perkapita di beberapa negara mulai menyamai negara-negara industri (Hongkong, Jepang, Korea,dll)</a:t>
            </a:r>
          </a:p>
          <a:p>
            <a:pPr lvl="1" eaLnBrk="1" hangingPunct="1">
              <a:lnSpc>
                <a:spcPct val="90000"/>
              </a:lnSpc>
            </a:pPr>
            <a:r>
              <a:rPr lang="en-US" altLang="en-US" sz="2400"/>
              <a:t>Konvergensi gaya hidup dan selera, misalnya McDonald’s sukses di Rusia dan China, Restoran Thailands banyak dikunjungi konsumen lokal Australia di Sydney.</a:t>
            </a:r>
          </a:p>
          <a:p>
            <a:pPr lvl="1" eaLnBrk="1" hangingPunct="1">
              <a:lnSpc>
                <a:spcPct val="90000"/>
              </a:lnSpc>
            </a:pPr>
            <a:r>
              <a:rPr lang="en-US" altLang="en-US" sz="2400"/>
              <a:t>Semakin meningkatnya arus wisatawan dan perjalanan (travel) yg pada gilirannya menciptakan konsumen global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8F09D58-F8DE-0425-1269-C564D615B68C}"/>
              </a:ext>
            </a:extLst>
          </p:cNvPr>
          <p:cNvSpPr>
            <a:spLocks noGrp="1" noChangeArrowheads="1"/>
          </p:cNvSpPr>
          <p:nvPr>
            <p:ph type="title"/>
          </p:nvPr>
        </p:nvSpPr>
        <p:spPr/>
        <p:txBody>
          <a:bodyPr/>
          <a:lstStyle/>
          <a:p>
            <a:pPr eaLnBrk="1" hangingPunct="1"/>
            <a:r>
              <a:rPr lang="en-US" altLang="en-US"/>
              <a:t>Faktor Biaya (Cost Drivers)</a:t>
            </a:r>
          </a:p>
        </p:txBody>
      </p:sp>
      <p:sp>
        <p:nvSpPr>
          <p:cNvPr id="9219" name="Rectangle 3">
            <a:extLst>
              <a:ext uri="{FF2B5EF4-FFF2-40B4-BE49-F238E27FC236}">
                <a16:creationId xmlns:a16="http://schemas.microsoft.com/office/drawing/2014/main" id="{18310FE0-8ADE-BD1E-D355-43F737920BAB}"/>
              </a:ext>
            </a:extLst>
          </p:cNvPr>
          <p:cNvSpPr>
            <a:spLocks noGrp="1" noChangeArrowheads="1"/>
          </p:cNvSpPr>
          <p:nvPr>
            <p:ph type="body" idx="1"/>
          </p:nvPr>
        </p:nvSpPr>
        <p:spPr/>
        <p:txBody>
          <a:bodyPr/>
          <a:lstStyle/>
          <a:p>
            <a:pPr eaLnBrk="1" hangingPunct="1">
              <a:lnSpc>
                <a:spcPct val="90000"/>
              </a:lnSpc>
            </a:pPr>
            <a:r>
              <a:rPr lang="en-US" altLang="en-US" sz="2800"/>
              <a:t>Berlanjutnya tekanan untuk mencapai skala ekonomis</a:t>
            </a:r>
          </a:p>
          <a:p>
            <a:pPr eaLnBrk="1" hangingPunct="1">
              <a:lnSpc>
                <a:spcPct val="90000"/>
              </a:lnSpc>
            </a:pPr>
            <a:r>
              <a:rPr lang="en-US" altLang="en-US" sz="2800"/>
              <a:t>Inovasi teknologi yg semakin cepat</a:t>
            </a:r>
          </a:p>
          <a:p>
            <a:pPr eaLnBrk="1" hangingPunct="1">
              <a:lnSpc>
                <a:spcPct val="90000"/>
              </a:lnSpc>
            </a:pPr>
            <a:r>
              <a:rPr lang="en-US" altLang="en-US" sz="2800"/>
              <a:t>Kemajuan dalam transportasi</a:t>
            </a:r>
          </a:p>
          <a:p>
            <a:pPr lvl="1" eaLnBrk="1" hangingPunct="1">
              <a:lnSpc>
                <a:spcPct val="90000"/>
              </a:lnSpc>
            </a:pPr>
            <a:r>
              <a:rPr lang="en-US" altLang="en-US" sz="2400"/>
              <a:t>Penggunaan FEDEX untuk mengirim dokumen penting antar benua</a:t>
            </a:r>
          </a:p>
          <a:p>
            <a:pPr eaLnBrk="1" hangingPunct="1">
              <a:lnSpc>
                <a:spcPct val="90000"/>
              </a:lnSpc>
            </a:pPr>
            <a:r>
              <a:rPr lang="en-US" altLang="en-US" sz="2800"/>
              <a:t>Munculnya New Industrializing Country dgn capabilitas yg produktif dan biaya tenaga kerja yg murah seperti Taiwan, China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1A247091-94D2-67DA-405B-88EF5404E632}"/>
              </a:ext>
            </a:extLst>
          </p:cNvPr>
          <p:cNvSpPr>
            <a:spLocks noGrp="1" noChangeArrowheads="1"/>
          </p:cNvSpPr>
          <p:nvPr>
            <p:ph type="title"/>
          </p:nvPr>
        </p:nvSpPr>
        <p:spPr/>
        <p:txBody>
          <a:bodyPr/>
          <a:lstStyle/>
          <a:p>
            <a:pPr eaLnBrk="1" hangingPunct="1"/>
            <a:r>
              <a:rPr lang="en-US" altLang="en-US"/>
              <a:t>Faktor Negara (Country Drivers</a:t>
            </a:r>
          </a:p>
        </p:txBody>
      </p:sp>
      <p:sp>
        <p:nvSpPr>
          <p:cNvPr id="10243" name="Rectangle 3">
            <a:extLst>
              <a:ext uri="{FF2B5EF4-FFF2-40B4-BE49-F238E27FC236}">
                <a16:creationId xmlns:a16="http://schemas.microsoft.com/office/drawing/2014/main" id="{61323FC5-801B-61F2-AD0B-971D57061126}"/>
              </a:ext>
            </a:extLst>
          </p:cNvPr>
          <p:cNvSpPr>
            <a:spLocks noGrp="1" noChangeArrowheads="1"/>
          </p:cNvSpPr>
          <p:nvPr>
            <p:ph type="body" idx="1"/>
          </p:nvPr>
        </p:nvSpPr>
        <p:spPr/>
        <p:txBody>
          <a:bodyPr/>
          <a:lstStyle/>
          <a:p>
            <a:pPr eaLnBrk="1" hangingPunct="1">
              <a:lnSpc>
                <a:spcPct val="90000"/>
              </a:lnSpc>
            </a:pPr>
            <a:r>
              <a:rPr lang="en-US" altLang="en-US" sz="2800"/>
              <a:t>Faktor negara tergantung pada tindakan pemerintah dan faktor-faktor berikut :</a:t>
            </a:r>
          </a:p>
          <a:p>
            <a:pPr lvl="1" eaLnBrk="1" hangingPunct="1">
              <a:lnSpc>
                <a:spcPct val="90000"/>
              </a:lnSpc>
            </a:pPr>
            <a:r>
              <a:rPr lang="en-US" altLang="en-US" sz="2400"/>
              <a:t>Pengurangan hambatan tariff, misalnya melalui GATT</a:t>
            </a:r>
          </a:p>
          <a:p>
            <a:pPr lvl="1" eaLnBrk="1" hangingPunct="1">
              <a:lnSpc>
                <a:spcPct val="90000"/>
              </a:lnSpc>
            </a:pPr>
            <a:r>
              <a:rPr lang="en-US" altLang="en-US" sz="2400"/>
              <a:t>Pengurangan hambatan non-tariff, misalnya Jepang yg kini semakin membuka pasarnya.</a:t>
            </a:r>
          </a:p>
          <a:p>
            <a:pPr lvl="1" eaLnBrk="1" hangingPunct="1">
              <a:lnSpc>
                <a:spcPct val="90000"/>
              </a:lnSpc>
            </a:pPr>
            <a:r>
              <a:rPr lang="en-US" altLang="en-US" sz="2400"/>
              <a:t>Pembentukan blok-blok perdagangan seperti AFTA, NAFTA, Pasar Tunggal Eropa</a:t>
            </a:r>
          </a:p>
          <a:p>
            <a:pPr lvl="1" eaLnBrk="1" hangingPunct="1">
              <a:lnSpc>
                <a:spcPct val="90000"/>
              </a:lnSpc>
            </a:pPr>
            <a:r>
              <a:rPr lang="en-US" altLang="en-US" sz="2400"/>
              <a:t>Privatisasi berbagai sektor yg sebelumnya didominasi oleh pemerintah, misalnya INDOSAT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050">
            <a:extLst>
              <a:ext uri="{FF2B5EF4-FFF2-40B4-BE49-F238E27FC236}">
                <a16:creationId xmlns:a16="http://schemas.microsoft.com/office/drawing/2014/main" id="{CFA222B2-4487-40C9-1165-70110242FFC6}"/>
              </a:ext>
            </a:extLst>
          </p:cNvPr>
          <p:cNvSpPr>
            <a:spLocks noGrp="1" noChangeArrowheads="1"/>
          </p:cNvSpPr>
          <p:nvPr>
            <p:ph type="title"/>
          </p:nvPr>
        </p:nvSpPr>
        <p:spPr>
          <a:xfrm>
            <a:off x="246063" y="930275"/>
            <a:ext cx="8440737" cy="822325"/>
          </a:xfrm>
        </p:spPr>
        <p:txBody>
          <a:bodyPr/>
          <a:lstStyle/>
          <a:p>
            <a:pPr eaLnBrk="1" hangingPunct="1"/>
            <a:r>
              <a:rPr lang="en-US" altLang="en-US" sz="3600"/>
              <a:t>Faktor Persaingan (Competition Drivers)</a:t>
            </a:r>
          </a:p>
        </p:txBody>
      </p:sp>
      <p:sp>
        <p:nvSpPr>
          <p:cNvPr id="11267" name="Rectangle 2051">
            <a:extLst>
              <a:ext uri="{FF2B5EF4-FFF2-40B4-BE49-F238E27FC236}">
                <a16:creationId xmlns:a16="http://schemas.microsoft.com/office/drawing/2014/main" id="{9532A184-3EFE-8CF3-F9F2-5D6EA543BEA3}"/>
              </a:ext>
            </a:extLst>
          </p:cNvPr>
          <p:cNvSpPr>
            <a:spLocks noGrp="1" noChangeArrowheads="1"/>
          </p:cNvSpPr>
          <p:nvPr>
            <p:ph type="body" idx="1"/>
          </p:nvPr>
        </p:nvSpPr>
        <p:spPr>
          <a:xfrm>
            <a:off x="685800" y="1905000"/>
            <a:ext cx="7772400" cy="4357688"/>
          </a:xfrm>
        </p:spPr>
        <p:txBody>
          <a:bodyPr/>
          <a:lstStyle/>
          <a:p>
            <a:pPr eaLnBrk="1" hangingPunct="1">
              <a:lnSpc>
                <a:spcPct val="90000"/>
              </a:lnSpc>
            </a:pPr>
            <a:r>
              <a:rPr lang="en-US" altLang="en-US"/>
              <a:t>Peningkatan level perdagangan dunia secara terus menerus</a:t>
            </a:r>
          </a:p>
          <a:p>
            <a:pPr eaLnBrk="1" hangingPunct="1">
              <a:lnSpc>
                <a:spcPct val="90000"/>
              </a:lnSpc>
            </a:pPr>
            <a:r>
              <a:rPr lang="en-US" altLang="en-US"/>
              <a:t>Semakin bertambahnya jumlah perusahaan yg dimiliki oleh pihak asing.</a:t>
            </a:r>
          </a:p>
          <a:p>
            <a:pPr eaLnBrk="1" hangingPunct="1">
              <a:lnSpc>
                <a:spcPct val="90000"/>
              </a:lnSpc>
            </a:pPr>
            <a:r>
              <a:rPr lang="en-US" altLang="en-US"/>
              <a:t>Munculnya pesaing baru yg menjadi pesaing global, seperti prusahaan RRC dlm industri otomotif</a:t>
            </a:r>
          </a:p>
          <a:p>
            <a:pPr lvl="1" eaLnBrk="1" hangingPunct="1">
              <a:lnSpc>
                <a:spcPct val="90000"/>
              </a:lnSpc>
            </a:pPr>
            <a:endParaRPr lang="en-US" altLang="en-US" sz="3200"/>
          </a:p>
          <a:p>
            <a:pPr lvl="1" eaLnBrk="1" hangingPunct="1">
              <a:lnSpc>
                <a:spcPct val="90000"/>
              </a:lnSpc>
            </a:pPr>
            <a:endParaRPr lang="en-US" altLang="en-US" sz="3200"/>
          </a:p>
        </p:txBody>
      </p:sp>
    </p:spTree>
  </p:cSld>
  <p:clrMapOvr>
    <a:masterClrMapping/>
  </p:clrMapOvr>
</p:sld>
</file>

<file path=ppt/theme/theme1.xml><?xml version="1.0" encoding="utf-8"?>
<a:theme xmlns:a="http://schemas.openxmlformats.org/drawingml/2006/main" name="Global">
  <a:themeElements>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Times New Roman"/>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Designs\Global.pot</Template>
  <TotalTime>1176</TotalTime>
  <Words>1755</Words>
  <Application>Microsoft Office PowerPoint</Application>
  <PresentationFormat>Tampilan Layar (4:3)</PresentationFormat>
  <Paragraphs>219</Paragraphs>
  <Slides>36</Slides>
  <Notes>8</Notes>
  <HiddenSlides>0</HiddenSlides>
  <MMClips>0</MMClips>
  <ScaleCrop>false</ScaleCrop>
  <HeadingPairs>
    <vt:vector size="4" baseType="variant">
      <vt:variant>
        <vt:lpstr>Tema</vt:lpstr>
      </vt:variant>
      <vt:variant>
        <vt:i4>1</vt:i4>
      </vt:variant>
      <vt:variant>
        <vt:lpstr>Judul Slide</vt:lpstr>
      </vt:variant>
      <vt:variant>
        <vt:i4>36</vt:i4>
      </vt:variant>
    </vt:vector>
  </HeadingPairs>
  <TitlesOfParts>
    <vt:vector size="37" baseType="lpstr">
      <vt:lpstr>Global</vt:lpstr>
      <vt:lpstr>PEMASARN GLOBAL : LINGKUP DAN TANTANGAN</vt:lpstr>
      <vt:lpstr>Globalisasi Pasar </vt:lpstr>
      <vt:lpstr> Faktor Pelanggan (Customer Drivers) </vt:lpstr>
      <vt:lpstr>Faktor Pelanggan (Customer Drivers)</vt:lpstr>
      <vt:lpstr> Faktor Pelanggan(Customer Drivers) </vt:lpstr>
      <vt:lpstr>Faktor Pelanggan(Customer Drivers)</vt:lpstr>
      <vt:lpstr>Faktor Biaya (Cost Drivers)</vt:lpstr>
      <vt:lpstr>Faktor Negara (Country Drivers</vt:lpstr>
      <vt:lpstr>Faktor Persaingan (Competition Drivers)</vt:lpstr>
      <vt:lpstr>Faktor Persaingan (Competition Drivers)</vt:lpstr>
      <vt:lpstr>Konsep Pemasaran Global</vt:lpstr>
      <vt:lpstr>Evolusi Pemasaran</vt:lpstr>
      <vt:lpstr>Evolusi Pemasaran</vt:lpstr>
      <vt:lpstr>Konsep Pemasaran Global</vt:lpstr>
      <vt:lpstr>Konsep Pemasaran Global</vt:lpstr>
      <vt:lpstr>Konsep Pemasaran Global</vt:lpstr>
      <vt:lpstr>Beberapa Konsep Pokok Pemasaran</vt:lpstr>
      <vt:lpstr>Beberapa Konsep Pokok Pemasaran</vt:lpstr>
      <vt:lpstr>Konsep Etnosentris</vt:lpstr>
      <vt:lpstr>Konsep Etnosentris</vt:lpstr>
      <vt:lpstr>Beberapa Konsep Pokok Pemasaran</vt:lpstr>
      <vt:lpstr>Beberapa Konsep Pokok Pemasaran</vt:lpstr>
      <vt:lpstr>Beberapa Konsep Pokok Pemasaran</vt:lpstr>
      <vt:lpstr>Beberapa Konsep Pokok Pemasaran</vt:lpstr>
      <vt:lpstr>Beberapa Konsep Pokok Pemasaran</vt:lpstr>
      <vt:lpstr>Beberapa Konsep Pokok Pemasaran</vt:lpstr>
      <vt:lpstr>Beberapa Konsep Pokok Pemasaran</vt:lpstr>
      <vt:lpstr>Lingkungan Pemasaran Global</vt:lpstr>
      <vt:lpstr>Tujuh Perangkap Pemasaran Global </vt:lpstr>
      <vt:lpstr>Tujuh Perangkap Pemasaran Global</vt:lpstr>
      <vt:lpstr>Tujuh Perangkap Pemasaran Global</vt:lpstr>
      <vt:lpstr>Tujuh Perangkap Pemasaran Global</vt:lpstr>
      <vt:lpstr>Tujuh Perangkap Pemasaran Global</vt:lpstr>
      <vt:lpstr>Tujuh Perangkap Pemasaran Global</vt:lpstr>
      <vt:lpstr>Tujuh Perangkap Pemasaran Global</vt:lpstr>
      <vt:lpstr>Tujuh Perangkap Pemasaran Global</vt:lpstr>
    </vt:vector>
  </TitlesOfParts>
  <Company>Pitney Bowes,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Scope and Challenge of International Marketing</dc:title>
  <dc:creator>Pitney Bowes, Inc.</dc:creator>
  <cp:lastModifiedBy>Nandan Limakrisna</cp:lastModifiedBy>
  <cp:revision>123</cp:revision>
  <dcterms:created xsi:type="dcterms:W3CDTF">2003-01-27T00:32:21Z</dcterms:created>
  <dcterms:modified xsi:type="dcterms:W3CDTF">2024-10-25T01:01:26Z</dcterms:modified>
</cp:coreProperties>
</file>